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ieaBogr3Z3vYrkZIjGvyb7TDtt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62" orient="horz"/>
        <p:guide pos="3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slide" Target="slides/slide42.xml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6" name="Google Shape;406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9" name="Google Shape;599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8" name="Google Shape;69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3" name="Google Shape;723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" name="Google Shape;975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2" name="Google Shape;1282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6" name="Google Shape;1376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4" name="Google Shape;1474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1" name="Google Shape;1481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8" name="Google Shape;1488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9" name="Google Shape;1629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7" name="Google Shape;1707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3" name="Google Shape;1713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0" name="Google Shape;1720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" name="Google Shape;1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8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>
  <p:cSld name="Пустой слайд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Титульный слайд">
  <p:cSld name="1_Титульный слай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" name="Google Shape;6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idx="4294967295" type="title"/>
          </p:nvPr>
        </p:nvSpPr>
        <p:spPr>
          <a:xfrm>
            <a:off x="633062" y="2579688"/>
            <a:ext cx="922583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Roboto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объектов. Часть 3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7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Faster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97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b="1" i="0" lang="ru-RU" sz="3600" u="none" cap="none" strike="noStrike">
                <a:solidFill>
                  <a:srgbClr val="3D3BFF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8"/>
          <p:cNvSpPr txBox="1"/>
          <p:nvPr/>
        </p:nvSpPr>
        <p:spPr>
          <a:xfrm>
            <a:off x="1646534" y="128184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7" name="Google Shape;417;p98"/>
          <p:cNvCxnSpPr/>
          <p:nvPr/>
        </p:nvCxnSpPr>
        <p:spPr>
          <a:xfrm>
            <a:off x="313415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8" name="Google Shape;418;p98"/>
          <p:cNvCxnSpPr/>
          <p:nvPr/>
        </p:nvCxnSpPr>
        <p:spPr>
          <a:xfrm rot="-5400000">
            <a:off x="1091500" y="294389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19" name="Google Shape;419;p98"/>
          <p:cNvGrpSpPr/>
          <p:nvPr/>
        </p:nvGrpSpPr>
        <p:grpSpPr>
          <a:xfrm>
            <a:off x="3733533" y="1789503"/>
            <a:ext cx="1774357" cy="1730276"/>
            <a:chOff x="8048609" y="4472294"/>
            <a:chExt cx="1774357" cy="1730276"/>
          </a:xfrm>
        </p:grpSpPr>
        <p:sp>
          <p:nvSpPr>
            <p:cNvPr id="420" name="Google Shape;420;p98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98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98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98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98"/>
          <p:cNvGrpSpPr/>
          <p:nvPr/>
        </p:nvGrpSpPr>
        <p:grpSpPr>
          <a:xfrm>
            <a:off x="1863940" y="1983825"/>
            <a:ext cx="1144014" cy="1297490"/>
            <a:chOff x="6331733" y="2438419"/>
            <a:chExt cx="1567666" cy="1777981"/>
          </a:xfrm>
        </p:grpSpPr>
        <p:sp>
          <p:nvSpPr>
            <p:cNvPr id="425" name="Google Shape;425;p98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26" name="Google Shape;426;p98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27" name="Google Shape;427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28" name="Google Shape;428;p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29" name="Google Shape;429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68" y="3706437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b="1" i="0" lang="ru-RU" sz="3600" u="none" cap="none" strike="noStrike">
                <a:solidFill>
                  <a:srgbClr val="3D3BFF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9"/>
          <p:cNvSpPr txBox="1"/>
          <p:nvPr/>
        </p:nvSpPr>
        <p:spPr>
          <a:xfrm>
            <a:off x="1646534" y="128184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99"/>
          <p:cNvSpPr txBox="1"/>
          <p:nvPr/>
        </p:nvSpPr>
        <p:spPr>
          <a:xfrm>
            <a:off x="4935162" y="548902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99"/>
          <p:cNvCxnSpPr/>
          <p:nvPr/>
        </p:nvCxnSpPr>
        <p:spPr>
          <a:xfrm flipH="1" rot="-5400000">
            <a:off x="4438428" y="4012981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8" name="Google Shape;438;p99"/>
          <p:cNvCxnSpPr/>
          <p:nvPr/>
        </p:nvCxnSpPr>
        <p:spPr>
          <a:xfrm>
            <a:off x="6405804" y="495797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9" name="Google Shape;439;p99"/>
          <p:cNvCxnSpPr/>
          <p:nvPr/>
        </p:nvCxnSpPr>
        <p:spPr>
          <a:xfrm>
            <a:off x="313415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0" name="Google Shape;440;p99"/>
          <p:cNvCxnSpPr/>
          <p:nvPr/>
        </p:nvCxnSpPr>
        <p:spPr>
          <a:xfrm rot="-5400000">
            <a:off x="1091500" y="294389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41" name="Google Shape;441;p99"/>
          <p:cNvGrpSpPr/>
          <p:nvPr/>
        </p:nvGrpSpPr>
        <p:grpSpPr>
          <a:xfrm>
            <a:off x="3733533" y="1789503"/>
            <a:ext cx="1774357" cy="1730276"/>
            <a:chOff x="8048609" y="4472294"/>
            <a:chExt cx="1774357" cy="1730276"/>
          </a:xfrm>
        </p:grpSpPr>
        <p:sp>
          <p:nvSpPr>
            <p:cNvPr id="442" name="Google Shape;442;p99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99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99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99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99"/>
          <p:cNvGrpSpPr/>
          <p:nvPr/>
        </p:nvGrpSpPr>
        <p:grpSpPr>
          <a:xfrm>
            <a:off x="5420580" y="4378909"/>
            <a:ext cx="855759" cy="970564"/>
            <a:chOff x="6331733" y="2438419"/>
            <a:chExt cx="1567666" cy="1777981"/>
          </a:xfrm>
        </p:grpSpPr>
        <p:sp>
          <p:nvSpPr>
            <p:cNvPr id="447" name="Google Shape;447;p99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9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49" name="Google Shape;449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50" name="Google Shape;450;p9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1" name="Google Shape;451;p99"/>
          <p:cNvGrpSpPr/>
          <p:nvPr/>
        </p:nvGrpSpPr>
        <p:grpSpPr>
          <a:xfrm>
            <a:off x="1863940" y="1983825"/>
            <a:ext cx="1144014" cy="1297490"/>
            <a:chOff x="6331733" y="2438419"/>
            <a:chExt cx="1567666" cy="1777981"/>
          </a:xfrm>
        </p:grpSpPr>
        <p:sp>
          <p:nvSpPr>
            <p:cNvPr id="452" name="Google Shape;452;p99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53" name="Google Shape;453;p99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54" name="Google Shape;454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55" name="Google Shape;455;p9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56" name="Google Shape;45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68" y="3706437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7" name="Google Shape;457;p99"/>
          <p:cNvGrpSpPr/>
          <p:nvPr/>
        </p:nvGrpSpPr>
        <p:grpSpPr>
          <a:xfrm>
            <a:off x="7029385" y="4449456"/>
            <a:ext cx="914465" cy="964932"/>
            <a:chOff x="5314885" y="4497080"/>
            <a:chExt cx="1791059" cy="1889903"/>
          </a:xfrm>
        </p:grpSpPr>
        <p:sp>
          <p:nvSpPr>
            <p:cNvPr id="458" name="Google Shape;458;p99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99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99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99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00"/>
          <p:cNvGrpSpPr/>
          <p:nvPr/>
        </p:nvGrpSpPr>
        <p:grpSpPr>
          <a:xfrm>
            <a:off x="6370053" y="1789503"/>
            <a:ext cx="1774357" cy="1730276"/>
            <a:chOff x="8048609" y="4472294"/>
            <a:chExt cx="1774357" cy="1730276"/>
          </a:xfrm>
        </p:grpSpPr>
        <p:sp>
          <p:nvSpPr>
            <p:cNvPr id="467" name="Google Shape;467;p100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100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100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100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1" name="Google Shape;471;p10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b="1" i="0" lang="ru-RU" sz="3600" u="none" cap="none" strike="noStrike">
                <a:solidFill>
                  <a:srgbClr val="3D3BFF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00"/>
          <p:cNvSpPr txBox="1"/>
          <p:nvPr/>
        </p:nvSpPr>
        <p:spPr>
          <a:xfrm>
            <a:off x="1646534" y="128184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00"/>
          <p:cNvSpPr txBox="1"/>
          <p:nvPr/>
        </p:nvSpPr>
        <p:spPr>
          <a:xfrm>
            <a:off x="4935162" y="548902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4" name="Google Shape;474;p100"/>
          <p:cNvCxnSpPr/>
          <p:nvPr/>
        </p:nvCxnSpPr>
        <p:spPr>
          <a:xfrm flipH="1" rot="-5400000">
            <a:off x="4438428" y="4012981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5" name="Google Shape;475;p100"/>
          <p:cNvCxnSpPr/>
          <p:nvPr/>
        </p:nvCxnSpPr>
        <p:spPr>
          <a:xfrm>
            <a:off x="566996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6" name="Google Shape;476;p100"/>
          <p:cNvCxnSpPr/>
          <p:nvPr/>
        </p:nvCxnSpPr>
        <p:spPr>
          <a:xfrm>
            <a:off x="6405804" y="495797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7" name="Google Shape;477;p100"/>
          <p:cNvCxnSpPr/>
          <p:nvPr/>
        </p:nvCxnSpPr>
        <p:spPr>
          <a:xfrm rot="10800000">
            <a:off x="7424853" y="3714312"/>
            <a:ext cx="0" cy="53384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8" name="Google Shape;478;p100"/>
          <p:cNvCxnSpPr/>
          <p:nvPr/>
        </p:nvCxnSpPr>
        <p:spPr>
          <a:xfrm>
            <a:off x="313415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9" name="Google Shape;479;p100"/>
          <p:cNvCxnSpPr/>
          <p:nvPr/>
        </p:nvCxnSpPr>
        <p:spPr>
          <a:xfrm rot="-5400000">
            <a:off x="1091500" y="294389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80" name="Google Shape;480;p100"/>
          <p:cNvGrpSpPr/>
          <p:nvPr/>
        </p:nvGrpSpPr>
        <p:grpSpPr>
          <a:xfrm>
            <a:off x="3733533" y="1789503"/>
            <a:ext cx="1774357" cy="1730276"/>
            <a:chOff x="8048609" y="4472294"/>
            <a:chExt cx="1774357" cy="1730276"/>
          </a:xfrm>
        </p:grpSpPr>
        <p:sp>
          <p:nvSpPr>
            <p:cNvPr id="481" name="Google Shape;481;p100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100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100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4" name="Google Shape;484;p100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85" name="Google Shape;485;p100"/>
          <p:cNvGrpSpPr/>
          <p:nvPr/>
        </p:nvGrpSpPr>
        <p:grpSpPr>
          <a:xfrm>
            <a:off x="5420580" y="4378909"/>
            <a:ext cx="855759" cy="970564"/>
            <a:chOff x="6331733" y="2438419"/>
            <a:chExt cx="1567666" cy="1777981"/>
          </a:xfrm>
        </p:grpSpPr>
        <p:sp>
          <p:nvSpPr>
            <p:cNvPr id="486" name="Google Shape;486;p10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87" name="Google Shape;487;p10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88" name="Google Shape;488;p10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89" name="Google Shape;489;p10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0" name="Google Shape;490;p100"/>
          <p:cNvGrpSpPr/>
          <p:nvPr/>
        </p:nvGrpSpPr>
        <p:grpSpPr>
          <a:xfrm>
            <a:off x="1863940" y="1983825"/>
            <a:ext cx="1144014" cy="1297490"/>
            <a:chOff x="6331733" y="2438419"/>
            <a:chExt cx="1567666" cy="1777981"/>
          </a:xfrm>
        </p:grpSpPr>
        <p:sp>
          <p:nvSpPr>
            <p:cNvPr id="491" name="Google Shape;491;p10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92" name="Google Shape;492;p10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93" name="Google Shape;493;p10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94" name="Google Shape;494;p10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95" name="Google Shape;495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68" y="3706437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6" name="Google Shape;496;p100"/>
          <p:cNvGrpSpPr/>
          <p:nvPr/>
        </p:nvGrpSpPr>
        <p:grpSpPr>
          <a:xfrm>
            <a:off x="7029385" y="4449456"/>
            <a:ext cx="914465" cy="964932"/>
            <a:chOff x="5314885" y="4497080"/>
            <a:chExt cx="1791059" cy="1889903"/>
          </a:xfrm>
        </p:grpSpPr>
        <p:sp>
          <p:nvSpPr>
            <p:cNvPr id="497" name="Google Shape;497;p100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100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100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100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1" name="Google Shape;501;p100"/>
          <p:cNvGrpSpPr/>
          <p:nvPr/>
        </p:nvGrpSpPr>
        <p:grpSpPr>
          <a:xfrm>
            <a:off x="7029385" y="2401581"/>
            <a:ext cx="914465" cy="964932"/>
            <a:chOff x="5314885" y="4497080"/>
            <a:chExt cx="1791059" cy="1889903"/>
          </a:xfrm>
        </p:grpSpPr>
        <p:sp>
          <p:nvSpPr>
            <p:cNvPr id="502" name="Google Shape;502;p100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100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4" name="Google Shape;504;p100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5" name="Google Shape;505;p100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01"/>
          <p:cNvGrpSpPr/>
          <p:nvPr/>
        </p:nvGrpSpPr>
        <p:grpSpPr>
          <a:xfrm>
            <a:off x="6370053" y="1789503"/>
            <a:ext cx="1774357" cy="1730276"/>
            <a:chOff x="8048609" y="4472294"/>
            <a:chExt cx="1774357" cy="1730276"/>
          </a:xfrm>
        </p:grpSpPr>
        <p:sp>
          <p:nvSpPr>
            <p:cNvPr id="511" name="Google Shape;511;p101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101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101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101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5" name="Google Shape;515;p10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b="1" i="0" lang="ru-RU" sz="3600" u="none" cap="none" strike="noStrike">
                <a:solidFill>
                  <a:srgbClr val="3D3BFF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101"/>
          <p:cNvCxnSpPr/>
          <p:nvPr/>
        </p:nvCxnSpPr>
        <p:spPr>
          <a:xfrm>
            <a:off x="9670481" y="292315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7" name="Google Shape;517;p101"/>
          <p:cNvCxnSpPr/>
          <p:nvPr/>
        </p:nvCxnSpPr>
        <p:spPr>
          <a:xfrm>
            <a:off x="10842849" y="293336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8" name="Google Shape;518;p101"/>
          <p:cNvSpPr txBox="1"/>
          <p:nvPr/>
        </p:nvSpPr>
        <p:spPr>
          <a:xfrm>
            <a:off x="1646534" y="1281843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101"/>
          <p:cNvSpPr txBox="1"/>
          <p:nvPr/>
        </p:nvSpPr>
        <p:spPr>
          <a:xfrm>
            <a:off x="4935162" y="5489024"/>
            <a:ext cx="1659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0" name="Google Shape;520;p101"/>
          <p:cNvCxnSpPr/>
          <p:nvPr/>
        </p:nvCxnSpPr>
        <p:spPr>
          <a:xfrm flipH="1" rot="-5400000">
            <a:off x="4438428" y="4012981"/>
            <a:ext cx="1411500" cy="437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1" name="Google Shape;521;p101"/>
          <p:cNvCxnSpPr/>
          <p:nvPr/>
        </p:nvCxnSpPr>
        <p:spPr>
          <a:xfrm>
            <a:off x="566996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2" name="Google Shape;522;p101"/>
          <p:cNvCxnSpPr/>
          <p:nvPr/>
        </p:nvCxnSpPr>
        <p:spPr>
          <a:xfrm>
            <a:off x="8303594" y="2923159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3" name="Google Shape;523;p101"/>
          <p:cNvCxnSpPr/>
          <p:nvPr/>
        </p:nvCxnSpPr>
        <p:spPr>
          <a:xfrm>
            <a:off x="6405804" y="4957972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4" name="Google Shape;524;p101"/>
          <p:cNvCxnSpPr/>
          <p:nvPr/>
        </p:nvCxnSpPr>
        <p:spPr>
          <a:xfrm rot="10800000">
            <a:off x="7424853" y="3714312"/>
            <a:ext cx="0" cy="53384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5" name="Google Shape;525;p101"/>
          <p:cNvCxnSpPr/>
          <p:nvPr/>
        </p:nvCxnSpPr>
        <p:spPr>
          <a:xfrm>
            <a:off x="3134155" y="2661019"/>
            <a:ext cx="419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6" name="Google Shape;526;p101"/>
          <p:cNvCxnSpPr/>
          <p:nvPr/>
        </p:nvCxnSpPr>
        <p:spPr>
          <a:xfrm rot="-5400000">
            <a:off x="1091500" y="2943893"/>
            <a:ext cx="1047300" cy="48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27" name="Google Shape;527;p101"/>
          <p:cNvSpPr txBox="1"/>
          <p:nvPr/>
        </p:nvSpPr>
        <p:spPr>
          <a:xfrm>
            <a:off x="7577998" y="1047824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ROI Pooling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101"/>
          <p:cNvSpPr txBox="1"/>
          <p:nvPr/>
        </p:nvSpPr>
        <p:spPr>
          <a:xfrm>
            <a:off x="9337072" y="972409"/>
            <a:ext cx="2465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 +регрессор</a:t>
            </a:r>
            <a:endParaRPr/>
          </a:p>
        </p:txBody>
      </p:sp>
      <p:grpSp>
        <p:nvGrpSpPr>
          <p:cNvPr id="529" name="Google Shape;529;p101"/>
          <p:cNvGrpSpPr/>
          <p:nvPr/>
        </p:nvGrpSpPr>
        <p:grpSpPr>
          <a:xfrm>
            <a:off x="8924912" y="1758606"/>
            <a:ext cx="619793" cy="636404"/>
            <a:chOff x="8391512" y="1403006"/>
            <a:chExt cx="619793" cy="636404"/>
          </a:xfrm>
        </p:grpSpPr>
        <p:sp>
          <p:nvSpPr>
            <p:cNvPr id="530" name="Google Shape;530;p101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101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" name="Google Shape;532;p101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" name="Google Shape;533;p101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4" name="Google Shape;534;p101"/>
          <p:cNvSpPr txBox="1"/>
          <p:nvPr/>
        </p:nvSpPr>
        <p:spPr>
          <a:xfrm rot="5400000">
            <a:off x="9110720" y="3936647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5" name="Google Shape;535;p101"/>
          <p:cNvGrpSpPr/>
          <p:nvPr/>
        </p:nvGrpSpPr>
        <p:grpSpPr>
          <a:xfrm>
            <a:off x="8924912" y="2533306"/>
            <a:ext cx="619793" cy="636404"/>
            <a:chOff x="8391512" y="1403006"/>
            <a:chExt cx="619793" cy="636404"/>
          </a:xfrm>
        </p:grpSpPr>
        <p:sp>
          <p:nvSpPr>
            <p:cNvPr id="536" name="Google Shape;536;p101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101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8" name="Google Shape;538;p101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9" name="Google Shape;539;p101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0" name="Google Shape;540;p101"/>
          <p:cNvGrpSpPr/>
          <p:nvPr/>
        </p:nvGrpSpPr>
        <p:grpSpPr>
          <a:xfrm>
            <a:off x="8924912" y="3308006"/>
            <a:ext cx="619793" cy="636404"/>
            <a:chOff x="8391512" y="1403006"/>
            <a:chExt cx="619793" cy="636404"/>
          </a:xfrm>
        </p:grpSpPr>
        <p:sp>
          <p:nvSpPr>
            <p:cNvPr id="541" name="Google Shape;541;p101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101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101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101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5" name="Google Shape;545;p101"/>
          <p:cNvSpPr txBox="1"/>
          <p:nvPr/>
        </p:nvSpPr>
        <p:spPr>
          <a:xfrm rot="5400000">
            <a:off x="10363542" y="3959507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6" name="Google Shape;546;p101"/>
          <p:cNvGrpSpPr/>
          <p:nvPr/>
        </p:nvGrpSpPr>
        <p:grpSpPr>
          <a:xfrm>
            <a:off x="10273934" y="2675239"/>
            <a:ext cx="420962" cy="477436"/>
            <a:chOff x="6331733" y="2438419"/>
            <a:chExt cx="1567666" cy="1777981"/>
          </a:xfrm>
        </p:grpSpPr>
        <p:sp>
          <p:nvSpPr>
            <p:cNvPr id="547" name="Google Shape;547;p10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48" name="Google Shape;548;p10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549" name="Google Shape;549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550" name="Google Shape;550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1" name="Google Shape;551;p101"/>
          <p:cNvGrpSpPr/>
          <p:nvPr/>
        </p:nvGrpSpPr>
        <p:grpSpPr>
          <a:xfrm>
            <a:off x="10273934" y="3467719"/>
            <a:ext cx="420962" cy="477436"/>
            <a:chOff x="6331733" y="2438419"/>
            <a:chExt cx="1567666" cy="1777981"/>
          </a:xfrm>
        </p:grpSpPr>
        <p:sp>
          <p:nvSpPr>
            <p:cNvPr id="552" name="Google Shape;552;p10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53" name="Google Shape;553;p10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554" name="Google Shape;554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555" name="Google Shape;555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6" name="Google Shape;556;p101"/>
          <p:cNvGrpSpPr/>
          <p:nvPr/>
        </p:nvGrpSpPr>
        <p:grpSpPr>
          <a:xfrm>
            <a:off x="10273934" y="1867519"/>
            <a:ext cx="420962" cy="477436"/>
            <a:chOff x="6331733" y="2438419"/>
            <a:chExt cx="1567666" cy="1777981"/>
          </a:xfrm>
        </p:grpSpPr>
        <p:sp>
          <p:nvSpPr>
            <p:cNvPr id="557" name="Google Shape;557;p10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58" name="Google Shape;558;p10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559" name="Google Shape;559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560" name="Google Shape;560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561" name="Google Shape;561;p101"/>
          <p:cNvCxnSpPr/>
          <p:nvPr/>
        </p:nvCxnSpPr>
        <p:spPr>
          <a:xfrm>
            <a:off x="11501120" y="2521791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101"/>
          <p:cNvSpPr/>
          <p:nvPr/>
        </p:nvSpPr>
        <p:spPr>
          <a:xfrm>
            <a:off x="11452923" y="2479215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101"/>
          <p:cNvSpPr/>
          <p:nvPr/>
        </p:nvSpPr>
        <p:spPr>
          <a:xfrm>
            <a:off x="11452923" y="2869727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101"/>
          <p:cNvSpPr/>
          <p:nvPr/>
        </p:nvSpPr>
        <p:spPr>
          <a:xfrm>
            <a:off x="11452923" y="3260242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5" name="Google Shape;565;p101"/>
          <p:cNvGrpSpPr/>
          <p:nvPr/>
        </p:nvGrpSpPr>
        <p:grpSpPr>
          <a:xfrm>
            <a:off x="11812899" y="2261717"/>
            <a:ext cx="98555" cy="1266539"/>
            <a:chOff x="10402823" y="1280375"/>
            <a:chExt cx="114801" cy="1475324"/>
          </a:xfrm>
        </p:grpSpPr>
        <p:cxnSp>
          <p:nvCxnSpPr>
            <p:cNvPr id="566" name="Google Shape;566;p101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7" name="Google Shape;567;p101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101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101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101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1" name="Google Shape;571;p101"/>
          <p:cNvGrpSpPr/>
          <p:nvPr/>
        </p:nvGrpSpPr>
        <p:grpSpPr>
          <a:xfrm>
            <a:off x="3733533" y="1789503"/>
            <a:ext cx="1774357" cy="1730276"/>
            <a:chOff x="8048609" y="4472294"/>
            <a:chExt cx="1774357" cy="1730276"/>
          </a:xfrm>
        </p:grpSpPr>
        <p:sp>
          <p:nvSpPr>
            <p:cNvPr id="572" name="Google Shape;572;p101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101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4" name="Google Shape;574;p101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101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6" name="Google Shape;576;p101"/>
          <p:cNvGrpSpPr/>
          <p:nvPr/>
        </p:nvGrpSpPr>
        <p:grpSpPr>
          <a:xfrm>
            <a:off x="5420580" y="4378909"/>
            <a:ext cx="855759" cy="970564"/>
            <a:chOff x="6331733" y="2438419"/>
            <a:chExt cx="1567666" cy="1777981"/>
          </a:xfrm>
        </p:grpSpPr>
        <p:sp>
          <p:nvSpPr>
            <p:cNvPr id="577" name="Google Shape;577;p10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78" name="Google Shape;578;p10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579" name="Google Shape;579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580" name="Google Shape;580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1" name="Google Shape;581;p101"/>
          <p:cNvGrpSpPr/>
          <p:nvPr/>
        </p:nvGrpSpPr>
        <p:grpSpPr>
          <a:xfrm>
            <a:off x="1863940" y="1983825"/>
            <a:ext cx="1144014" cy="1297490"/>
            <a:chOff x="6331733" y="2438419"/>
            <a:chExt cx="1567666" cy="1777981"/>
          </a:xfrm>
        </p:grpSpPr>
        <p:sp>
          <p:nvSpPr>
            <p:cNvPr id="582" name="Google Shape;582;p10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83" name="Google Shape;583;p10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584" name="Google Shape;584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585" name="Google Shape;585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86" name="Google Shape;58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68" y="3706437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7" name="Google Shape;587;p101"/>
          <p:cNvGrpSpPr/>
          <p:nvPr/>
        </p:nvGrpSpPr>
        <p:grpSpPr>
          <a:xfrm>
            <a:off x="7029385" y="4449456"/>
            <a:ext cx="914465" cy="964932"/>
            <a:chOff x="5314885" y="4497080"/>
            <a:chExt cx="1791059" cy="1889903"/>
          </a:xfrm>
        </p:grpSpPr>
        <p:sp>
          <p:nvSpPr>
            <p:cNvPr id="588" name="Google Shape;588;p101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9" name="Google Shape;589;p101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0" name="Google Shape;590;p101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1" name="Google Shape;591;p101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2" name="Google Shape;592;p101"/>
          <p:cNvGrpSpPr/>
          <p:nvPr/>
        </p:nvGrpSpPr>
        <p:grpSpPr>
          <a:xfrm>
            <a:off x="7029385" y="2401581"/>
            <a:ext cx="914465" cy="964932"/>
            <a:chOff x="5314885" y="4497080"/>
            <a:chExt cx="1791059" cy="1889903"/>
          </a:xfrm>
        </p:grpSpPr>
        <p:sp>
          <p:nvSpPr>
            <p:cNvPr id="593" name="Google Shape;593;p101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101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101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101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2"/>
          <p:cNvSpPr txBox="1"/>
          <p:nvPr>
            <p:ph idx="4294967295" type="title"/>
          </p:nvPr>
        </p:nvSpPr>
        <p:spPr>
          <a:xfrm>
            <a:off x="633062" y="304101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Семейство архитектур SSD/YOLO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102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3" name="Google Shape;60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82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10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Семейство SSD / YOLO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03"/>
          <p:cNvSpPr txBox="1"/>
          <p:nvPr/>
        </p:nvSpPr>
        <p:spPr>
          <a:xfrm>
            <a:off x="577281" y="130662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YOLO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You Only Look Once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SSD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Single Shot Multibox Detector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82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6" name="Google Shape;61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4107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10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Семейство SSD / YOLO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04"/>
          <p:cNvSpPr txBox="1"/>
          <p:nvPr/>
        </p:nvSpPr>
        <p:spPr>
          <a:xfrm>
            <a:off x="577281" y="130662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YOLO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You Only Look Once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SSD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Single Shot Multibox Detector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9" name="Google Shape;619;p104"/>
          <p:cNvGrpSpPr/>
          <p:nvPr/>
        </p:nvGrpSpPr>
        <p:grpSpPr>
          <a:xfrm>
            <a:off x="4814852" y="2447926"/>
            <a:ext cx="3386468" cy="3514724"/>
            <a:chOff x="4814852" y="2516113"/>
            <a:chExt cx="3386468" cy="3366214"/>
          </a:xfrm>
        </p:grpSpPr>
        <p:grpSp>
          <p:nvGrpSpPr>
            <p:cNvPr id="620" name="Google Shape;620;p104"/>
            <p:cNvGrpSpPr/>
            <p:nvPr/>
          </p:nvGrpSpPr>
          <p:grpSpPr>
            <a:xfrm>
              <a:off x="5511150" y="2516113"/>
              <a:ext cx="2035849" cy="3366214"/>
              <a:chOff x="4765022" y="3939373"/>
              <a:chExt cx="739141" cy="1229501"/>
            </a:xfrm>
          </p:grpSpPr>
          <p:cxnSp>
            <p:nvCxnSpPr>
              <p:cNvPr id="621" name="Google Shape;621;p10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" name="Google Shape;622;p10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3" name="Google Shape;623;p10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4" name="Google Shape;624;p10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25" name="Google Shape;625;p104"/>
            <p:cNvGrpSpPr/>
            <p:nvPr/>
          </p:nvGrpSpPr>
          <p:grpSpPr>
            <a:xfrm rot="5400000">
              <a:off x="5496249" y="2505985"/>
              <a:ext cx="2023673" cy="3386468"/>
              <a:chOff x="4765022" y="3939373"/>
              <a:chExt cx="739141" cy="1229501"/>
            </a:xfrm>
          </p:grpSpPr>
          <p:cxnSp>
            <p:nvCxnSpPr>
              <p:cNvPr id="626" name="Google Shape;626;p104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7" name="Google Shape;627;p104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8" name="Google Shape;628;p104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9" name="Google Shape;629;p104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30" name="Google Shape;630;p104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82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6" name="Google Shape;636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4107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7" name="Google Shape;637;p10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Семейство SSD / YOLO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05"/>
          <p:cNvSpPr txBox="1"/>
          <p:nvPr/>
        </p:nvSpPr>
        <p:spPr>
          <a:xfrm>
            <a:off x="577281" y="130662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YOLO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You Only Look Once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SSD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Single Shot Multibox Detector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9" name="Google Shape;639;p105"/>
          <p:cNvGrpSpPr/>
          <p:nvPr/>
        </p:nvGrpSpPr>
        <p:grpSpPr>
          <a:xfrm>
            <a:off x="4814852" y="2447926"/>
            <a:ext cx="3386468" cy="3514724"/>
            <a:chOff x="4814852" y="2516113"/>
            <a:chExt cx="3386468" cy="3366214"/>
          </a:xfrm>
        </p:grpSpPr>
        <p:grpSp>
          <p:nvGrpSpPr>
            <p:cNvPr id="640" name="Google Shape;640;p105"/>
            <p:cNvGrpSpPr/>
            <p:nvPr/>
          </p:nvGrpSpPr>
          <p:grpSpPr>
            <a:xfrm>
              <a:off x="5511150" y="2516113"/>
              <a:ext cx="2035849" cy="3366214"/>
              <a:chOff x="4765022" y="3939373"/>
              <a:chExt cx="739141" cy="1229501"/>
            </a:xfrm>
          </p:grpSpPr>
          <p:cxnSp>
            <p:nvCxnSpPr>
              <p:cNvPr id="641" name="Google Shape;641;p10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10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10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10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45" name="Google Shape;645;p105"/>
            <p:cNvGrpSpPr/>
            <p:nvPr/>
          </p:nvGrpSpPr>
          <p:grpSpPr>
            <a:xfrm rot="5400000">
              <a:off x="5496249" y="2505985"/>
              <a:ext cx="2023673" cy="3386468"/>
              <a:chOff x="4765022" y="3939373"/>
              <a:chExt cx="739141" cy="1229501"/>
            </a:xfrm>
          </p:grpSpPr>
          <p:cxnSp>
            <p:nvCxnSpPr>
              <p:cNvPr id="646" name="Google Shape;646;p105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105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105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105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50" name="Google Shape;650;p105"/>
          <p:cNvSpPr/>
          <p:nvPr/>
        </p:nvSpPr>
        <p:spPr>
          <a:xfrm>
            <a:off x="7063283" y="4101503"/>
            <a:ext cx="273968" cy="273968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105"/>
          <p:cNvGrpSpPr/>
          <p:nvPr/>
        </p:nvGrpSpPr>
        <p:grpSpPr>
          <a:xfrm>
            <a:off x="6551973" y="3529954"/>
            <a:ext cx="1324850" cy="1324850"/>
            <a:chOff x="2998086" y="4960621"/>
            <a:chExt cx="1015496" cy="1015496"/>
          </a:xfrm>
        </p:grpSpPr>
        <p:sp>
          <p:nvSpPr>
            <p:cNvPr id="652" name="Google Shape;652;p105"/>
            <p:cNvSpPr/>
            <p:nvPr/>
          </p:nvSpPr>
          <p:spPr>
            <a:xfrm>
              <a:off x="3123883" y="5099817"/>
              <a:ext cx="773680" cy="737104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105"/>
            <p:cNvSpPr/>
            <p:nvPr/>
          </p:nvSpPr>
          <p:spPr>
            <a:xfrm>
              <a:off x="3325746" y="4960621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105"/>
            <p:cNvSpPr/>
            <p:nvPr/>
          </p:nvSpPr>
          <p:spPr>
            <a:xfrm rot="5400000">
              <a:off x="3328477" y="4957197"/>
              <a:ext cx="354714" cy="101549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5" name="Google Shape;655;p105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82" y="2518938"/>
            <a:ext cx="3336328" cy="34056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10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Семейство SSD / YOLO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06"/>
          <p:cNvSpPr txBox="1"/>
          <p:nvPr/>
        </p:nvSpPr>
        <p:spPr>
          <a:xfrm>
            <a:off x="577281" y="1306626"/>
            <a:ext cx="52870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YOLO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You Only Look Once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SSD</a:t>
            </a:r>
            <a:r>
              <a:rPr b="0" i="0" lang="ru-RU" sz="2400" u="none" cap="none" strike="noStrike">
                <a:solidFill>
                  <a:srgbClr val="76B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Single Shot Multibox Detector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3" name="Google Shape;663;p106"/>
          <p:cNvGrpSpPr/>
          <p:nvPr/>
        </p:nvGrpSpPr>
        <p:grpSpPr>
          <a:xfrm>
            <a:off x="4814852" y="2447926"/>
            <a:ext cx="3386468" cy="3514724"/>
            <a:chOff x="4814852" y="2447926"/>
            <a:chExt cx="3386468" cy="3514724"/>
          </a:xfrm>
        </p:grpSpPr>
        <p:pic>
          <p:nvPicPr>
            <p:cNvPr id="664" name="Google Shape;664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665" name="Google Shape;665;p106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666" name="Google Shape;666;p106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667" name="Google Shape;667;p10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8" name="Google Shape;668;p10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9" name="Google Shape;669;p10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0" name="Google Shape;670;p10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1" name="Google Shape;671;p106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672" name="Google Shape;672;p10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3" name="Google Shape;673;p10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4" name="Google Shape;674;p10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5" name="Google Shape;675;p10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676" name="Google Shape;676;p106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77" name="Google Shape;677;p106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678" name="Google Shape;678;p106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9" name="Google Shape;679;p106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0" name="Google Shape;680;p106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81" name="Google Shape;681;p106"/>
          <p:cNvSpPr/>
          <p:nvPr/>
        </p:nvSpPr>
        <p:spPr>
          <a:xfrm>
            <a:off x="4172395" y="3912837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106"/>
          <p:cNvSpPr/>
          <p:nvPr/>
        </p:nvSpPr>
        <p:spPr>
          <a:xfrm>
            <a:off x="9166843" y="3677238"/>
            <a:ext cx="533340" cy="961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106"/>
          <p:cNvSpPr/>
          <p:nvPr/>
        </p:nvSpPr>
        <p:spPr>
          <a:xfrm>
            <a:off x="10073575" y="3856276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106"/>
          <p:cNvSpPr txBox="1"/>
          <p:nvPr/>
        </p:nvSpPr>
        <p:spPr>
          <a:xfrm>
            <a:off x="8941147" y="2329712"/>
            <a:ext cx="2465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 +регрессор</a:t>
            </a:r>
            <a:endParaRPr/>
          </a:p>
        </p:txBody>
      </p:sp>
      <p:grpSp>
        <p:nvGrpSpPr>
          <p:cNvPr id="685" name="Google Shape;685;p106"/>
          <p:cNvGrpSpPr/>
          <p:nvPr/>
        </p:nvGrpSpPr>
        <p:grpSpPr>
          <a:xfrm>
            <a:off x="10930368" y="3503752"/>
            <a:ext cx="458531" cy="1266539"/>
            <a:chOff x="11437683" y="1850237"/>
            <a:chExt cx="458531" cy="1266539"/>
          </a:xfrm>
        </p:grpSpPr>
        <p:cxnSp>
          <p:nvCxnSpPr>
            <p:cNvPr id="686" name="Google Shape;686;p106"/>
            <p:cNvCxnSpPr/>
            <p:nvPr/>
          </p:nvCxnSpPr>
          <p:spPr>
            <a:xfrm>
              <a:off x="11485880" y="2110311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7" name="Google Shape;687;p106"/>
            <p:cNvSpPr/>
            <p:nvPr/>
          </p:nvSpPr>
          <p:spPr>
            <a:xfrm>
              <a:off x="11437683" y="2067735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106"/>
            <p:cNvSpPr/>
            <p:nvPr/>
          </p:nvSpPr>
          <p:spPr>
            <a:xfrm>
              <a:off x="11437683" y="2458247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106"/>
            <p:cNvSpPr/>
            <p:nvPr/>
          </p:nvSpPr>
          <p:spPr>
            <a:xfrm>
              <a:off x="11437683" y="2848762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90" name="Google Shape;690;p106"/>
            <p:cNvGrpSpPr/>
            <p:nvPr/>
          </p:nvGrpSpPr>
          <p:grpSpPr>
            <a:xfrm>
              <a:off x="11797659" y="1850237"/>
              <a:ext cx="98555" cy="1266539"/>
              <a:chOff x="10402823" y="1280375"/>
              <a:chExt cx="114801" cy="1475324"/>
            </a:xfrm>
          </p:grpSpPr>
          <p:cxnSp>
            <p:nvCxnSpPr>
              <p:cNvPr id="691" name="Google Shape;691;p106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2" name="Google Shape;692;p106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3" name="Google Shape;693;p106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4" name="Google Shape;694;p106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5" name="Google Shape;695;p106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Fast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3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в реальном времени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780" y="1151178"/>
            <a:ext cx="10308020" cy="579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методов (качественное)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108"/>
          <p:cNvCxnSpPr/>
          <p:nvPr/>
        </p:nvCxnSpPr>
        <p:spPr>
          <a:xfrm>
            <a:off x="2424649" y="6232597"/>
            <a:ext cx="819086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8" name="Google Shape;708;p108"/>
          <p:cNvCxnSpPr/>
          <p:nvPr/>
        </p:nvCxnSpPr>
        <p:spPr>
          <a:xfrm rot="10800000">
            <a:off x="2601581" y="1492951"/>
            <a:ext cx="0" cy="489576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9" name="Google Shape;709;p108"/>
          <p:cNvSpPr txBox="1"/>
          <p:nvPr/>
        </p:nvSpPr>
        <p:spPr>
          <a:xfrm>
            <a:off x="924299" y="1335030"/>
            <a:ext cx="1769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Качество</a:t>
            </a:r>
            <a:endParaRPr/>
          </a:p>
        </p:txBody>
      </p:sp>
      <p:sp>
        <p:nvSpPr>
          <p:cNvPr id="710" name="Google Shape;710;p108"/>
          <p:cNvSpPr txBox="1"/>
          <p:nvPr/>
        </p:nvSpPr>
        <p:spPr>
          <a:xfrm>
            <a:off x="7972269" y="6296860"/>
            <a:ext cx="30283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Скорость работы</a:t>
            </a:r>
            <a:endParaRPr/>
          </a:p>
        </p:txBody>
      </p:sp>
      <p:sp>
        <p:nvSpPr>
          <p:cNvPr id="711" name="Google Shape;711;p108"/>
          <p:cNvSpPr/>
          <p:nvPr/>
        </p:nvSpPr>
        <p:spPr>
          <a:xfrm flipH="1">
            <a:off x="3364901" y="5369168"/>
            <a:ext cx="442290" cy="442290"/>
          </a:xfrm>
          <a:prstGeom prst="ellipse">
            <a:avLst/>
          </a:prstGeom>
          <a:solidFill>
            <a:srgbClr val="76B900">
              <a:alpha val="69803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108"/>
          <p:cNvSpPr/>
          <p:nvPr/>
        </p:nvSpPr>
        <p:spPr>
          <a:xfrm flipH="1">
            <a:off x="4364801" y="4166203"/>
            <a:ext cx="442290" cy="442290"/>
          </a:xfrm>
          <a:prstGeom prst="ellipse">
            <a:avLst/>
          </a:prstGeom>
          <a:solidFill>
            <a:srgbClr val="76B900">
              <a:alpha val="69803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108"/>
          <p:cNvSpPr/>
          <p:nvPr/>
        </p:nvSpPr>
        <p:spPr>
          <a:xfrm flipH="1">
            <a:off x="8245136" y="2970473"/>
            <a:ext cx="442290" cy="442290"/>
          </a:xfrm>
          <a:prstGeom prst="ellipse">
            <a:avLst/>
          </a:prstGeom>
          <a:solidFill>
            <a:srgbClr val="76B900">
              <a:alpha val="69803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4" name="Google Shape;714;p108"/>
          <p:cNvSpPr/>
          <p:nvPr/>
        </p:nvSpPr>
        <p:spPr>
          <a:xfrm flipH="1">
            <a:off x="8890454" y="3186584"/>
            <a:ext cx="442290" cy="442290"/>
          </a:xfrm>
          <a:prstGeom prst="ellipse">
            <a:avLst/>
          </a:prstGeom>
          <a:solidFill>
            <a:srgbClr val="76B900">
              <a:alpha val="69803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108"/>
          <p:cNvSpPr/>
          <p:nvPr/>
        </p:nvSpPr>
        <p:spPr>
          <a:xfrm flipH="1">
            <a:off x="6754711" y="1900972"/>
            <a:ext cx="442290" cy="442290"/>
          </a:xfrm>
          <a:prstGeom prst="ellipse">
            <a:avLst/>
          </a:prstGeom>
          <a:solidFill>
            <a:srgbClr val="76B900">
              <a:alpha val="69803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108"/>
          <p:cNvSpPr txBox="1"/>
          <p:nvPr/>
        </p:nvSpPr>
        <p:spPr>
          <a:xfrm>
            <a:off x="3879658" y="5310841"/>
            <a:ext cx="1769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R-CNN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108"/>
          <p:cNvSpPr txBox="1"/>
          <p:nvPr/>
        </p:nvSpPr>
        <p:spPr>
          <a:xfrm>
            <a:off x="4966619" y="4130341"/>
            <a:ext cx="22559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 R-CNN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108"/>
          <p:cNvSpPr txBox="1"/>
          <p:nvPr/>
        </p:nvSpPr>
        <p:spPr>
          <a:xfrm>
            <a:off x="7333266" y="1873309"/>
            <a:ext cx="22559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Faster R-CNN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108"/>
          <p:cNvSpPr txBox="1"/>
          <p:nvPr/>
        </p:nvSpPr>
        <p:spPr>
          <a:xfrm>
            <a:off x="9300196" y="3045720"/>
            <a:ext cx="22559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YOLO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108"/>
          <p:cNvSpPr txBox="1"/>
          <p:nvPr/>
        </p:nvSpPr>
        <p:spPr>
          <a:xfrm>
            <a:off x="8660513" y="2635591"/>
            <a:ext cx="22559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SSD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9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SSD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109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7" name="Google Shape;72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Shot Multibox Detector (SSD)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Google Shape;733;p110"/>
          <p:cNvCxnSpPr/>
          <p:nvPr/>
        </p:nvCxnSpPr>
        <p:spPr>
          <a:xfrm>
            <a:off x="2238608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4" name="Google Shape;734;p110"/>
          <p:cNvCxnSpPr/>
          <p:nvPr/>
        </p:nvCxnSpPr>
        <p:spPr>
          <a:xfrm>
            <a:off x="3662056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5" name="Google Shape;735;p110"/>
          <p:cNvCxnSpPr/>
          <p:nvPr/>
        </p:nvCxnSpPr>
        <p:spPr>
          <a:xfrm>
            <a:off x="5811368" y="22251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6" name="Google Shape;736;p110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7" name="Google Shape;737;p110"/>
          <p:cNvCxnSpPr/>
          <p:nvPr/>
        </p:nvCxnSpPr>
        <p:spPr>
          <a:xfrm>
            <a:off x="8997627" y="240932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8" name="Google Shape;738;p110"/>
          <p:cNvCxnSpPr/>
          <p:nvPr/>
        </p:nvCxnSpPr>
        <p:spPr>
          <a:xfrm>
            <a:off x="10466597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9" name="Google Shape;739;p110"/>
          <p:cNvSpPr txBox="1"/>
          <p:nvPr/>
        </p:nvSpPr>
        <p:spPr>
          <a:xfrm>
            <a:off x="2422985" y="112940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110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110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2" name="Google Shape;742;p110"/>
          <p:cNvGrpSpPr/>
          <p:nvPr/>
        </p:nvGrpSpPr>
        <p:grpSpPr>
          <a:xfrm>
            <a:off x="2515340" y="1530794"/>
            <a:ext cx="1101143" cy="1248868"/>
            <a:chOff x="6331733" y="2438419"/>
            <a:chExt cx="1567666" cy="1777981"/>
          </a:xfrm>
        </p:grpSpPr>
        <p:sp>
          <p:nvSpPr>
            <p:cNvPr id="743" name="Google Shape;743;p11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4" name="Google Shape;744;p11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745" name="Google Shape;745;p1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746" name="Google Shape;746;p1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47" name="Google Shape;747;p110"/>
          <p:cNvGrpSpPr/>
          <p:nvPr/>
        </p:nvGrpSpPr>
        <p:grpSpPr>
          <a:xfrm>
            <a:off x="6088718" y="1679986"/>
            <a:ext cx="1101143" cy="1248868"/>
            <a:chOff x="6331733" y="2438419"/>
            <a:chExt cx="1567666" cy="1777981"/>
          </a:xfrm>
        </p:grpSpPr>
        <p:sp>
          <p:nvSpPr>
            <p:cNvPr id="748" name="Google Shape;748;p11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49" name="Google Shape;749;p11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750" name="Google Shape;750;p1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751" name="Google Shape;751;p1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52" name="Google Shape;752;p110"/>
          <p:cNvGrpSpPr/>
          <p:nvPr/>
        </p:nvGrpSpPr>
        <p:grpSpPr>
          <a:xfrm>
            <a:off x="9277086" y="1812333"/>
            <a:ext cx="1101143" cy="1248868"/>
            <a:chOff x="6331733" y="2438419"/>
            <a:chExt cx="1567666" cy="1777981"/>
          </a:xfrm>
        </p:grpSpPr>
        <p:sp>
          <p:nvSpPr>
            <p:cNvPr id="753" name="Google Shape;753;p11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54" name="Google Shape;754;p11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755" name="Google Shape;755;p1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756" name="Google Shape;756;p1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57" name="Google Shape;757;p110"/>
          <p:cNvGrpSpPr/>
          <p:nvPr/>
        </p:nvGrpSpPr>
        <p:grpSpPr>
          <a:xfrm>
            <a:off x="3995979" y="1368800"/>
            <a:ext cx="1689446" cy="1647474"/>
            <a:chOff x="8048609" y="4472294"/>
            <a:chExt cx="1774357" cy="1730276"/>
          </a:xfrm>
        </p:grpSpPr>
        <p:sp>
          <p:nvSpPr>
            <p:cNvPr id="758" name="Google Shape;758;p110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110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110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110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62" name="Google Shape;762;p110"/>
          <p:cNvGrpSpPr/>
          <p:nvPr/>
        </p:nvGrpSpPr>
        <p:grpSpPr>
          <a:xfrm>
            <a:off x="7563245" y="1754597"/>
            <a:ext cx="1349126" cy="1315609"/>
            <a:chOff x="8048609" y="4472294"/>
            <a:chExt cx="1774357" cy="1730276"/>
          </a:xfrm>
        </p:grpSpPr>
        <p:sp>
          <p:nvSpPr>
            <p:cNvPr id="763" name="Google Shape;763;p110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110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110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110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67" name="Google Shape;767;p110"/>
          <p:cNvGrpSpPr/>
          <p:nvPr/>
        </p:nvGrpSpPr>
        <p:grpSpPr>
          <a:xfrm>
            <a:off x="10829174" y="2145724"/>
            <a:ext cx="949890" cy="926292"/>
            <a:chOff x="8048609" y="4472294"/>
            <a:chExt cx="1774357" cy="1730276"/>
          </a:xfrm>
        </p:grpSpPr>
        <p:sp>
          <p:nvSpPr>
            <p:cNvPr id="768" name="Google Shape;768;p110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110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110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1" name="Google Shape;771;p110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2" name="Google Shape;772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928" y="1252836"/>
            <a:ext cx="1858176" cy="1896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Shot Multibox Detector (SSD)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111"/>
          <p:cNvGrpSpPr/>
          <p:nvPr/>
        </p:nvGrpSpPr>
        <p:grpSpPr>
          <a:xfrm rot="5400000">
            <a:off x="4719625" y="3464250"/>
            <a:ext cx="646310" cy="733016"/>
            <a:chOff x="6331733" y="2438418"/>
            <a:chExt cx="1567666" cy="1777981"/>
          </a:xfrm>
        </p:grpSpPr>
        <p:sp>
          <p:nvSpPr>
            <p:cNvPr id="779" name="Google Shape;779;p11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80" name="Google Shape;780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781" name="Google Shape;781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782" name="Google Shape;782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83" name="Google Shape;783;p111"/>
          <p:cNvCxnSpPr/>
          <p:nvPr/>
        </p:nvCxnSpPr>
        <p:spPr>
          <a:xfrm>
            <a:off x="2238608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4" name="Google Shape;784;p111"/>
          <p:cNvCxnSpPr/>
          <p:nvPr/>
        </p:nvCxnSpPr>
        <p:spPr>
          <a:xfrm>
            <a:off x="3662056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5" name="Google Shape;785;p111"/>
          <p:cNvCxnSpPr/>
          <p:nvPr/>
        </p:nvCxnSpPr>
        <p:spPr>
          <a:xfrm>
            <a:off x="5811368" y="22251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6" name="Google Shape;786;p111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7" name="Google Shape;787;p111"/>
          <p:cNvCxnSpPr/>
          <p:nvPr/>
        </p:nvCxnSpPr>
        <p:spPr>
          <a:xfrm>
            <a:off x="8997627" y="240932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8" name="Google Shape;788;p111"/>
          <p:cNvCxnSpPr/>
          <p:nvPr/>
        </p:nvCxnSpPr>
        <p:spPr>
          <a:xfrm>
            <a:off x="10466597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9" name="Google Shape;789;p111"/>
          <p:cNvCxnSpPr/>
          <p:nvPr/>
        </p:nvCxnSpPr>
        <p:spPr>
          <a:xfrm>
            <a:off x="5050325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0" name="Google Shape;790;p111"/>
          <p:cNvCxnSpPr/>
          <p:nvPr/>
        </p:nvCxnSpPr>
        <p:spPr>
          <a:xfrm>
            <a:off x="8368560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1" name="Google Shape;791;p111"/>
          <p:cNvCxnSpPr/>
          <p:nvPr/>
        </p:nvCxnSpPr>
        <p:spPr>
          <a:xfrm>
            <a:off x="11403991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2" name="Google Shape;792;p111"/>
          <p:cNvCxnSpPr/>
          <p:nvPr/>
        </p:nvCxnSpPr>
        <p:spPr>
          <a:xfrm>
            <a:off x="5050325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3" name="Google Shape;793;p111"/>
          <p:cNvCxnSpPr/>
          <p:nvPr/>
        </p:nvCxnSpPr>
        <p:spPr>
          <a:xfrm>
            <a:off x="8406267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4" name="Google Shape;794;p111"/>
          <p:cNvCxnSpPr/>
          <p:nvPr/>
        </p:nvCxnSpPr>
        <p:spPr>
          <a:xfrm>
            <a:off x="11394564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795" name="Google Shape;795;p111"/>
          <p:cNvGrpSpPr/>
          <p:nvPr/>
        </p:nvGrpSpPr>
        <p:grpSpPr>
          <a:xfrm>
            <a:off x="4563149" y="4600278"/>
            <a:ext cx="989239" cy="656620"/>
            <a:chOff x="4530301" y="1909359"/>
            <a:chExt cx="798853" cy="1069512"/>
          </a:xfrm>
        </p:grpSpPr>
        <p:sp>
          <p:nvSpPr>
            <p:cNvPr id="796" name="Google Shape;796;p111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7" name="Google Shape;797;p111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8" name="Google Shape;798;p111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111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0" name="Google Shape;800;p111"/>
          <p:cNvSpPr/>
          <p:nvPr/>
        </p:nvSpPr>
        <p:spPr>
          <a:xfrm>
            <a:off x="7928518" y="4835987"/>
            <a:ext cx="456155" cy="420911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111"/>
          <p:cNvSpPr/>
          <p:nvPr/>
        </p:nvSpPr>
        <p:spPr>
          <a:xfrm>
            <a:off x="8236353" y="4706958"/>
            <a:ext cx="311395" cy="2967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111"/>
          <p:cNvSpPr/>
          <p:nvPr/>
        </p:nvSpPr>
        <p:spPr>
          <a:xfrm>
            <a:off x="8269626" y="4903723"/>
            <a:ext cx="425916" cy="403566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111"/>
          <p:cNvSpPr/>
          <p:nvPr/>
        </p:nvSpPr>
        <p:spPr>
          <a:xfrm>
            <a:off x="10818141" y="4548390"/>
            <a:ext cx="456155" cy="420911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4" name="Google Shape;804;p111"/>
          <p:cNvSpPr/>
          <p:nvPr/>
        </p:nvSpPr>
        <p:spPr>
          <a:xfrm>
            <a:off x="11118598" y="5026613"/>
            <a:ext cx="311395" cy="2967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111"/>
          <p:cNvSpPr/>
          <p:nvPr/>
        </p:nvSpPr>
        <p:spPr>
          <a:xfrm>
            <a:off x="11663276" y="4884868"/>
            <a:ext cx="252205" cy="250135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111"/>
          <p:cNvSpPr/>
          <p:nvPr/>
        </p:nvSpPr>
        <p:spPr>
          <a:xfrm>
            <a:off x="11031987" y="4774216"/>
            <a:ext cx="475592" cy="3171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111"/>
          <p:cNvSpPr/>
          <p:nvPr/>
        </p:nvSpPr>
        <p:spPr>
          <a:xfrm>
            <a:off x="11389148" y="4548390"/>
            <a:ext cx="475592" cy="3171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111"/>
          <p:cNvSpPr txBox="1"/>
          <p:nvPr/>
        </p:nvSpPr>
        <p:spPr>
          <a:xfrm>
            <a:off x="2422985" y="112940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111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111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111"/>
          <p:cNvSpPr txBox="1"/>
          <p:nvPr/>
        </p:nvSpPr>
        <p:spPr>
          <a:xfrm>
            <a:off x="329928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sp>
        <p:nvSpPr>
          <p:cNvPr id="812" name="Google Shape;812;p111"/>
          <p:cNvSpPr txBox="1"/>
          <p:nvPr/>
        </p:nvSpPr>
        <p:spPr>
          <a:xfrm>
            <a:off x="6585410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sp>
        <p:nvSpPr>
          <p:cNvPr id="813" name="Google Shape;813;p111"/>
          <p:cNvSpPr txBox="1"/>
          <p:nvPr/>
        </p:nvSpPr>
        <p:spPr>
          <a:xfrm>
            <a:off x="964293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grpSp>
        <p:nvGrpSpPr>
          <p:cNvPr id="814" name="Google Shape;814;p111"/>
          <p:cNvGrpSpPr/>
          <p:nvPr/>
        </p:nvGrpSpPr>
        <p:grpSpPr>
          <a:xfrm rot="5400000">
            <a:off x="8052372" y="3464250"/>
            <a:ext cx="646310" cy="733016"/>
            <a:chOff x="6331733" y="2438418"/>
            <a:chExt cx="1567666" cy="1777981"/>
          </a:xfrm>
        </p:grpSpPr>
        <p:sp>
          <p:nvSpPr>
            <p:cNvPr id="815" name="Google Shape;815;p11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6" name="Google Shape;816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17" name="Google Shape;817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18" name="Google Shape;818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19" name="Google Shape;819;p111"/>
          <p:cNvGrpSpPr/>
          <p:nvPr/>
        </p:nvGrpSpPr>
        <p:grpSpPr>
          <a:xfrm rot="5400000">
            <a:off x="11036202" y="3464250"/>
            <a:ext cx="646310" cy="733016"/>
            <a:chOff x="6331733" y="2438418"/>
            <a:chExt cx="1567666" cy="1777981"/>
          </a:xfrm>
        </p:grpSpPr>
        <p:sp>
          <p:nvSpPr>
            <p:cNvPr id="820" name="Google Shape;820;p111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1" name="Google Shape;821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22" name="Google Shape;822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23" name="Google Shape;823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4" name="Google Shape;824;p111"/>
          <p:cNvGrpSpPr/>
          <p:nvPr/>
        </p:nvGrpSpPr>
        <p:grpSpPr>
          <a:xfrm>
            <a:off x="2515340" y="1530794"/>
            <a:ext cx="1101143" cy="1248868"/>
            <a:chOff x="6331733" y="2438419"/>
            <a:chExt cx="1567666" cy="1777981"/>
          </a:xfrm>
        </p:grpSpPr>
        <p:sp>
          <p:nvSpPr>
            <p:cNvPr id="825" name="Google Shape;825;p11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6" name="Google Shape;826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27" name="Google Shape;827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28" name="Google Shape;828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9" name="Google Shape;829;p111"/>
          <p:cNvGrpSpPr/>
          <p:nvPr/>
        </p:nvGrpSpPr>
        <p:grpSpPr>
          <a:xfrm>
            <a:off x="6088718" y="1679986"/>
            <a:ext cx="1101143" cy="1248868"/>
            <a:chOff x="6331733" y="2438419"/>
            <a:chExt cx="1567666" cy="1777981"/>
          </a:xfrm>
        </p:grpSpPr>
        <p:sp>
          <p:nvSpPr>
            <p:cNvPr id="830" name="Google Shape;830;p11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31" name="Google Shape;831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32" name="Google Shape;832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33" name="Google Shape;833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34" name="Google Shape;834;p111"/>
          <p:cNvGrpSpPr/>
          <p:nvPr/>
        </p:nvGrpSpPr>
        <p:grpSpPr>
          <a:xfrm>
            <a:off x="9277086" y="1812333"/>
            <a:ext cx="1101143" cy="1248868"/>
            <a:chOff x="6331733" y="2438419"/>
            <a:chExt cx="1567666" cy="1777981"/>
          </a:xfrm>
        </p:grpSpPr>
        <p:sp>
          <p:nvSpPr>
            <p:cNvPr id="835" name="Google Shape;835;p11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36" name="Google Shape;836;p11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37" name="Google Shape;837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38" name="Google Shape;838;p1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39" name="Google Shape;839;p111"/>
          <p:cNvGrpSpPr/>
          <p:nvPr/>
        </p:nvGrpSpPr>
        <p:grpSpPr>
          <a:xfrm>
            <a:off x="3995979" y="1368800"/>
            <a:ext cx="1689446" cy="1647474"/>
            <a:chOff x="8048609" y="4472294"/>
            <a:chExt cx="1774357" cy="1730276"/>
          </a:xfrm>
        </p:grpSpPr>
        <p:sp>
          <p:nvSpPr>
            <p:cNvPr id="840" name="Google Shape;840;p111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1" name="Google Shape;841;p111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2" name="Google Shape;842;p111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3" name="Google Shape;843;p111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4" name="Google Shape;844;p111"/>
          <p:cNvGrpSpPr/>
          <p:nvPr/>
        </p:nvGrpSpPr>
        <p:grpSpPr>
          <a:xfrm>
            <a:off x="7563245" y="1754597"/>
            <a:ext cx="1349126" cy="1315609"/>
            <a:chOff x="8048609" y="4472294"/>
            <a:chExt cx="1774357" cy="1730276"/>
          </a:xfrm>
        </p:grpSpPr>
        <p:sp>
          <p:nvSpPr>
            <p:cNvPr id="845" name="Google Shape;845;p111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6" name="Google Shape;846;p111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7" name="Google Shape;847;p111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8" name="Google Shape;848;p111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9" name="Google Shape;849;p111"/>
          <p:cNvGrpSpPr/>
          <p:nvPr/>
        </p:nvGrpSpPr>
        <p:grpSpPr>
          <a:xfrm>
            <a:off x="10829174" y="2145724"/>
            <a:ext cx="949890" cy="926292"/>
            <a:chOff x="8048609" y="4472294"/>
            <a:chExt cx="1774357" cy="1730276"/>
          </a:xfrm>
        </p:grpSpPr>
        <p:sp>
          <p:nvSpPr>
            <p:cNvPr id="850" name="Google Shape;850;p111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1" name="Google Shape;851;p111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2" name="Google Shape;852;p111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3" name="Google Shape;853;p111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54" name="Google Shape;854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928" y="1252836"/>
            <a:ext cx="1858176" cy="1896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28" y="4758036"/>
            <a:ext cx="1858176" cy="1896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0" name="Google Shape;860;p11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Shot Multibox Detector (SSD)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112"/>
          <p:cNvGrpSpPr/>
          <p:nvPr/>
        </p:nvGrpSpPr>
        <p:grpSpPr>
          <a:xfrm rot="5400000">
            <a:off x="4719625" y="3464250"/>
            <a:ext cx="646310" cy="733016"/>
            <a:chOff x="6331733" y="2438418"/>
            <a:chExt cx="1567666" cy="1777981"/>
          </a:xfrm>
        </p:grpSpPr>
        <p:sp>
          <p:nvSpPr>
            <p:cNvPr id="862" name="Google Shape;862;p11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3" name="Google Shape;863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864" name="Google Shape;864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865" name="Google Shape;865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866" name="Google Shape;866;p112"/>
          <p:cNvCxnSpPr/>
          <p:nvPr/>
        </p:nvCxnSpPr>
        <p:spPr>
          <a:xfrm>
            <a:off x="2238608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7" name="Google Shape;867;p112"/>
          <p:cNvCxnSpPr/>
          <p:nvPr/>
        </p:nvCxnSpPr>
        <p:spPr>
          <a:xfrm>
            <a:off x="3662056" y="21489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8" name="Google Shape;868;p112"/>
          <p:cNvCxnSpPr/>
          <p:nvPr/>
        </p:nvCxnSpPr>
        <p:spPr>
          <a:xfrm>
            <a:off x="5811368" y="2225186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9" name="Google Shape;869;p112"/>
          <p:cNvCxnSpPr/>
          <p:nvPr/>
        </p:nvCxnSpPr>
        <p:spPr>
          <a:xfrm>
            <a:off x="7253669" y="2293217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0" name="Google Shape;870;p112"/>
          <p:cNvCxnSpPr/>
          <p:nvPr/>
        </p:nvCxnSpPr>
        <p:spPr>
          <a:xfrm>
            <a:off x="8997627" y="2409323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1" name="Google Shape;871;p112"/>
          <p:cNvCxnSpPr/>
          <p:nvPr/>
        </p:nvCxnSpPr>
        <p:spPr>
          <a:xfrm>
            <a:off x="10466597" y="2444045"/>
            <a:ext cx="24064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2" name="Google Shape;872;p112"/>
          <p:cNvCxnSpPr/>
          <p:nvPr/>
        </p:nvCxnSpPr>
        <p:spPr>
          <a:xfrm>
            <a:off x="5050325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3" name="Google Shape;873;p112"/>
          <p:cNvCxnSpPr/>
          <p:nvPr/>
        </p:nvCxnSpPr>
        <p:spPr>
          <a:xfrm>
            <a:off x="8368560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4" name="Google Shape;874;p112"/>
          <p:cNvCxnSpPr/>
          <p:nvPr/>
        </p:nvCxnSpPr>
        <p:spPr>
          <a:xfrm>
            <a:off x="11403991" y="3173021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5" name="Google Shape;875;p112"/>
          <p:cNvCxnSpPr/>
          <p:nvPr/>
        </p:nvCxnSpPr>
        <p:spPr>
          <a:xfrm>
            <a:off x="5050325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6" name="Google Shape;876;p112"/>
          <p:cNvCxnSpPr/>
          <p:nvPr/>
        </p:nvCxnSpPr>
        <p:spPr>
          <a:xfrm>
            <a:off x="8406267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7" name="Google Shape;877;p112"/>
          <p:cNvCxnSpPr/>
          <p:nvPr/>
        </p:nvCxnSpPr>
        <p:spPr>
          <a:xfrm>
            <a:off x="11394564" y="4219327"/>
            <a:ext cx="0" cy="2489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78" name="Google Shape;878;p112"/>
          <p:cNvGrpSpPr/>
          <p:nvPr/>
        </p:nvGrpSpPr>
        <p:grpSpPr>
          <a:xfrm>
            <a:off x="4563149" y="4600278"/>
            <a:ext cx="989239" cy="656620"/>
            <a:chOff x="4530301" y="1909359"/>
            <a:chExt cx="798853" cy="1069512"/>
          </a:xfrm>
        </p:grpSpPr>
        <p:sp>
          <p:nvSpPr>
            <p:cNvPr id="879" name="Google Shape;879;p112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0" name="Google Shape;880;p112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1" name="Google Shape;881;p112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112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38100">
              <a:solidFill>
                <a:srgbClr val="EA6B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3" name="Google Shape;883;p112"/>
          <p:cNvSpPr/>
          <p:nvPr/>
        </p:nvSpPr>
        <p:spPr>
          <a:xfrm>
            <a:off x="7928518" y="4835987"/>
            <a:ext cx="456155" cy="420911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4" name="Google Shape;884;p112"/>
          <p:cNvSpPr/>
          <p:nvPr/>
        </p:nvSpPr>
        <p:spPr>
          <a:xfrm>
            <a:off x="8236353" y="4706958"/>
            <a:ext cx="311395" cy="2967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112"/>
          <p:cNvSpPr/>
          <p:nvPr/>
        </p:nvSpPr>
        <p:spPr>
          <a:xfrm>
            <a:off x="8269626" y="4903723"/>
            <a:ext cx="425916" cy="403566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6" name="Google Shape;886;p112"/>
          <p:cNvSpPr/>
          <p:nvPr/>
        </p:nvSpPr>
        <p:spPr>
          <a:xfrm>
            <a:off x="10818141" y="4548390"/>
            <a:ext cx="456155" cy="420911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112"/>
          <p:cNvSpPr/>
          <p:nvPr/>
        </p:nvSpPr>
        <p:spPr>
          <a:xfrm>
            <a:off x="11118598" y="5026613"/>
            <a:ext cx="311395" cy="2967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112"/>
          <p:cNvSpPr/>
          <p:nvPr/>
        </p:nvSpPr>
        <p:spPr>
          <a:xfrm>
            <a:off x="11663276" y="4884868"/>
            <a:ext cx="252205" cy="250135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112"/>
          <p:cNvSpPr/>
          <p:nvPr/>
        </p:nvSpPr>
        <p:spPr>
          <a:xfrm>
            <a:off x="11031987" y="4774216"/>
            <a:ext cx="475592" cy="3171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112"/>
          <p:cNvSpPr/>
          <p:nvPr/>
        </p:nvSpPr>
        <p:spPr>
          <a:xfrm>
            <a:off x="11389148" y="4548390"/>
            <a:ext cx="475592" cy="317137"/>
          </a:xfrm>
          <a:prstGeom prst="rect">
            <a:avLst/>
          </a:prstGeom>
          <a:noFill/>
          <a:ln cap="flat" cmpd="sng" w="38100">
            <a:solidFill>
              <a:srgbClr val="EA6B1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1" name="Google Shape;891;p112"/>
          <p:cNvCxnSpPr/>
          <p:nvPr/>
        </p:nvCxnSpPr>
        <p:spPr>
          <a:xfrm rot="10800000">
            <a:off x="2281286" y="5818840"/>
            <a:ext cx="31554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112"/>
          <p:cNvCxnSpPr>
            <a:stCxn id="880" idx="2"/>
          </p:cNvCxnSpPr>
          <p:nvPr/>
        </p:nvCxnSpPr>
        <p:spPr>
          <a:xfrm rot="5400000">
            <a:off x="4242974" y="4715337"/>
            <a:ext cx="411900" cy="14130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3" name="Google Shape;893;p112"/>
          <p:cNvCxnSpPr>
            <a:stCxn id="885" idx="2"/>
          </p:cNvCxnSpPr>
          <p:nvPr/>
        </p:nvCxnSpPr>
        <p:spPr>
          <a:xfrm rot="5400000">
            <a:off x="5853684" y="3196189"/>
            <a:ext cx="517800" cy="47400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4" name="Google Shape;894;p112"/>
          <p:cNvCxnSpPr>
            <a:stCxn id="887" idx="2"/>
          </p:cNvCxnSpPr>
          <p:nvPr/>
        </p:nvCxnSpPr>
        <p:spPr>
          <a:xfrm rot="5400000">
            <a:off x="7158745" y="1907100"/>
            <a:ext cx="699300" cy="7531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5" name="Google Shape;895;p112"/>
          <p:cNvSpPr/>
          <p:nvPr/>
        </p:nvSpPr>
        <p:spPr>
          <a:xfrm>
            <a:off x="400865" y="5734050"/>
            <a:ext cx="456385" cy="781050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112"/>
          <p:cNvSpPr/>
          <p:nvPr/>
        </p:nvSpPr>
        <p:spPr>
          <a:xfrm>
            <a:off x="694858" y="5472511"/>
            <a:ext cx="614830" cy="1047352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7" name="Google Shape;897;p112"/>
          <p:cNvSpPr/>
          <p:nvPr/>
        </p:nvSpPr>
        <p:spPr>
          <a:xfrm>
            <a:off x="1293924" y="5301949"/>
            <a:ext cx="668226" cy="1189339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112"/>
          <p:cNvSpPr txBox="1"/>
          <p:nvPr/>
        </p:nvSpPr>
        <p:spPr>
          <a:xfrm>
            <a:off x="2422985" y="112940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112"/>
          <p:cNvSpPr txBox="1"/>
          <p:nvPr/>
        </p:nvSpPr>
        <p:spPr>
          <a:xfrm>
            <a:off x="5985335" y="1304663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112"/>
          <p:cNvSpPr txBox="1"/>
          <p:nvPr/>
        </p:nvSpPr>
        <p:spPr>
          <a:xfrm>
            <a:off x="9166685" y="152373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112"/>
          <p:cNvSpPr txBox="1"/>
          <p:nvPr/>
        </p:nvSpPr>
        <p:spPr>
          <a:xfrm>
            <a:off x="2113521" y="4600313"/>
            <a:ext cx="22345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Non-Maximum Suppression 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2" name="Google Shape;902;p112"/>
          <p:cNvSpPr txBox="1"/>
          <p:nvPr/>
        </p:nvSpPr>
        <p:spPr>
          <a:xfrm>
            <a:off x="329928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sp>
        <p:nvSpPr>
          <p:cNvPr id="903" name="Google Shape;903;p112"/>
          <p:cNvSpPr txBox="1"/>
          <p:nvPr/>
        </p:nvSpPr>
        <p:spPr>
          <a:xfrm>
            <a:off x="6585410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sp>
        <p:nvSpPr>
          <p:cNvPr id="904" name="Google Shape;904;p112"/>
          <p:cNvSpPr txBox="1"/>
          <p:nvPr/>
        </p:nvSpPr>
        <p:spPr>
          <a:xfrm>
            <a:off x="9642935" y="3650988"/>
            <a:ext cx="1482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Детектор</a:t>
            </a:r>
            <a:endParaRPr/>
          </a:p>
        </p:txBody>
      </p:sp>
      <p:grpSp>
        <p:nvGrpSpPr>
          <p:cNvPr id="905" name="Google Shape;905;p112"/>
          <p:cNvGrpSpPr/>
          <p:nvPr/>
        </p:nvGrpSpPr>
        <p:grpSpPr>
          <a:xfrm rot="5400000">
            <a:off x="8052372" y="3464250"/>
            <a:ext cx="646310" cy="733016"/>
            <a:chOff x="6331733" y="2438418"/>
            <a:chExt cx="1567666" cy="1777981"/>
          </a:xfrm>
        </p:grpSpPr>
        <p:sp>
          <p:nvSpPr>
            <p:cNvPr id="906" name="Google Shape;906;p11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7" name="Google Shape;907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08" name="Google Shape;908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09" name="Google Shape;909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10" name="Google Shape;910;p112"/>
          <p:cNvGrpSpPr/>
          <p:nvPr/>
        </p:nvGrpSpPr>
        <p:grpSpPr>
          <a:xfrm rot="5400000">
            <a:off x="11036202" y="3464250"/>
            <a:ext cx="646310" cy="733016"/>
            <a:chOff x="6331733" y="2438418"/>
            <a:chExt cx="1567666" cy="1777981"/>
          </a:xfrm>
        </p:grpSpPr>
        <p:sp>
          <p:nvSpPr>
            <p:cNvPr id="911" name="Google Shape;911;p112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2" name="Google Shape;912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13" name="Google Shape;913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14" name="Google Shape;914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15" name="Google Shape;915;p112"/>
          <p:cNvGrpSpPr/>
          <p:nvPr/>
        </p:nvGrpSpPr>
        <p:grpSpPr>
          <a:xfrm rot="10800000">
            <a:off x="2795057" y="5343658"/>
            <a:ext cx="855759" cy="970564"/>
            <a:chOff x="6331733" y="2438419"/>
            <a:chExt cx="1567666" cy="1777981"/>
          </a:xfrm>
        </p:grpSpPr>
        <p:sp>
          <p:nvSpPr>
            <p:cNvPr id="916" name="Google Shape;916;p11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7" name="Google Shape;917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18" name="Google Shape;918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19" name="Google Shape;919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0" name="Google Shape;920;p112"/>
          <p:cNvGrpSpPr/>
          <p:nvPr/>
        </p:nvGrpSpPr>
        <p:grpSpPr>
          <a:xfrm>
            <a:off x="2515340" y="1530794"/>
            <a:ext cx="1101143" cy="1248868"/>
            <a:chOff x="6331733" y="2438419"/>
            <a:chExt cx="1567666" cy="1777981"/>
          </a:xfrm>
        </p:grpSpPr>
        <p:sp>
          <p:nvSpPr>
            <p:cNvPr id="921" name="Google Shape;921;p11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22" name="Google Shape;922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23" name="Google Shape;923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24" name="Google Shape;924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5" name="Google Shape;925;p112"/>
          <p:cNvGrpSpPr/>
          <p:nvPr/>
        </p:nvGrpSpPr>
        <p:grpSpPr>
          <a:xfrm>
            <a:off x="6088718" y="1679986"/>
            <a:ext cx="1101143" cy="1248868"/>
            <a:chOff x="6331733" y="2438419"/>
            <a:chExt cx="1567666" cy="1777981"/>
          </a:xfrm>
        </p:grpSpPr>
        <p:sp>
          <p:nvSpPr>
            <p:cNvPr id="926" name="Google Shape;926;p11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27" name="Google Shape;927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28" name="Google Shape;928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29" name="Google Shape;929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12"/>
          <p:cNvGrpSpPr/>
          <p:nvPr/>
        </p:nvGrpSpPr>
        <p:grpSpPr>
          <a:xfrm>
            <a:off x="9277086" y="1812333"/>
            <a:ext cx="1101143" cy="1248868"/>
            <a:chOff x="6331733" y="2438419"/>
            <a:chExt cx="1567666" cy="1777981"/>
          </a:xfrm>
        </p:grpSpPr>
        <p:sp>
          <p:nvSpPr>
            <p:cNvPr id="931" name="Google Shape;931;p11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32" name="Google Shape;932;p11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933" name="Google Shape;933;p1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934" name="Google Shape;934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5" name="Google Shape;935;p112"/>
          <p:cNvGrpSpPr/>
          <p:nvPr/>
        </p:nvGrpSpPr>
        <p:grpSpPr>
          <a:xfrm>
            <a:off x="3995979" y="1368800"/>
            <a:ext cx="1689446" cy="1647474"/>
            <a:chOff x="8048609" y="4472294"/>
            <a:chExt cx="1774357" cy="1730276"/>
          </a:xfrm>
        </p:grpSpPr>
        <p:sp>
          <p:nvSpPr>
            <p:cNvPr id="936" name="Google Shape;936;p112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7" name="Google Shape;937;p112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112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112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40" name="Google Shape;940;p112"/>
          <p:cNvGrpSpPr/>
          <p:nvPr/>
        </p:nvGrpSpPr>
        <p:grpSpPr>
          <a:xfrm>
            <a:off x="7563245" y="1754597"/>
            <a:ext cx="1349126" cy="1315609"/>
            <a:chOff x="8048609" y="4472294"/>
            <a:chExt cx="1774357" cy="1730276"/>
          </a:xfrm>
        </p:grpSpPr>
        <p:sp>
          <p:nvSpPr>
            <p:cNvPr id="941" name="Google Shape;941;p112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2" name="Google Shape;942;p112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112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112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45" name="Google Shape;945;p112"/>
          <p:cNvGrpSpPr/>
          <p:nvPr/>
        </p:nvGrpSpPr>
        <p:grpSpPr>
          <a:xfrm>
            <a:off x="10829174" y="2145724"/>
            <a:ext cx="949890" cy="926292"/>
            <a:chOff x="8048609" y="4472294"/>
            <a:chExt cx="1774357" cy="1730276"/>
          </a:xfrm>
        </p:grpSpPr>
        <p:sp>
          <p:nvSpPr>
            <p:cNvPr id="946" name="Google Shape;946;p112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7" name="Google Shape;947;p112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8" name="Google Shape;948;p112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9" name="Google Shape;949;p112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0" name="Google Shape;95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28" y="1252836"/>
            <a:ext cx="1858176" cy="1896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13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7" name="Google Shape;957;p113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958" name="Google Shape;958;p113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9" name="Google Shape;959;p113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0" name="Google Shape;960;p113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1" name="Google Shape;961;p113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62" name="Google Shape;962;p113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963" name="Google Shape;963;p113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964" name="Google Shape;964;p113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5" name="Google Shape;965;p113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6" name="Google Shape;966;p113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7" name="Google Shape;967;p113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8" name="Google Shape;968;p113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969" name="Google Shape;969;p113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0" name="Google Shape;970;p113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1" name="Google Shape;971;p113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2" name="Google Shape;972;p113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4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114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980" name="Google Shape;980;p114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2" name="Google Shape;982;p114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3" name="Google Shape;983;p114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84" name="Google Shape;984;p114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985" name="Google Shape;985;p114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986" name="Google Shape;986;p114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7" name="Google Shape;987;p114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8" name="Google Shape;988;p114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9" name="Google Shape;989;p114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0" name="Google Shape;990;p114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991" name="Google Shape;991;p114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2" name="Google Shape;992;p114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3" name="Google Shape;993;p114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4" name="Google Shape;994;p114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995" name="Google Shape;995;p114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6" name="Google Shape;996;p114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997" name="Google Shape;997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998" name="Google Shape;998;p114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999" name="Google Shape;999;p114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000" name="Google Shape;1000;p114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1" name="Google Shape;1001;p114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2" name="Google Shape;1002;p114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3" name="Google Shape;1003;p114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04" name="Google Shape;1004;p114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005" name="Google Shape;1005;p114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6" name="Google Shape;1006;p114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7" name="Google Shape;1007;p114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8" name="Google Shape;1008;p114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09" name="Google Shape;1009;p114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5"/>
          <p:cNvSpPr/>
          <p:nvPr/>
        </p:nvSpPr>
        <p:spPr>
          <a:xfrm rot="5400000">
            <a:off x="2904035" y="4460426"/>
            <a:ext cx="381415" cy="5720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11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5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115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8" name="Google Shape;1018;p115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115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115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1" name="Google Shape;1021;p115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022" name="Google Shape;1022;p115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3" name="Google Shape;1023;p115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4" name="Google Shape;1024;p115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5" name="Google Shape;1025;p115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26" name="Google Shape;1026;p115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027" name="Google Shape;1027;p115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028" name="Google Shape;1028;p115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9" name="Google Shape;1029;p115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0" name="Google Shape;1030;p115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1" name="Google Shape;1031;p115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32" name="Google Shape;1032;p115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033" name="Google Shape;1033;p115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4" name="Google Shape;1034;p115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5" name="Google Shape;1035;p115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6" name="Google Shape;1036;p115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37" name="Google Shape;1037;p115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038" name="Google Shape;1038;p115"/>
          <p:cNvCxnSpPr>
            <a:stCxn id="1037" idx="4"/>
            <a:endCxn id="1014" idx="0"/>
          </p:cNvCxnSpPr>
          <p:nvPr/>
        </p:nvCxnSpPr>
        <p:spPr>
          <a:xfrm rot="5400000">
            <a:off x="3214788" y="3450382"/>
            <a:ext cx="1461900" cy="1130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grpSp>
        <p:nvGrpSpPr>
          <p:cNvPr id="1039" name="Google Shape;1039;p115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040" name="Google Shape;1040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041" name="Google Shape;1041;p115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042" name="Google Shape;1042;p115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043" name="Google Shape;1043;p115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4" name="Google Shape;1044;p115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5" name="Google Shape;1045;p115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6" name="Google Shape;1046;p115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47" name="Google Shape;1047;p115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048" name="Google Shape;1048;p115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9" name="Google Shape;1049;p115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0" name="Google Shape;1050;p115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1" name="Google Shape;1051;p115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52" name="Google Shape;1052;p115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53" name="Google Shape;1053;p115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054" name="Google Shape;1054;p115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5" name="Google Shape;1055;p115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6" name="Google Shape;1056;p115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16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16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116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116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16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067" name="Google Shape;1067;p116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68" name="Google Shape;1068;p116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69" name="Google Shape;1069;p116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070" name="Google Shape;1070;p116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1" name="Google Shape;1071;p116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2" name="Google Shape;1072;p116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3" name="Google Shape;1073;p116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74" name="Google Shape;1074;p116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075" name="Google Shape;1075;p116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076" name="Google Shape;1076;p11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7" name="Google Shape;1077;p11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8" name="Google Shape;1078;p11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9" name="Google Shape;1079;p11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80" name="Google Shape;1080;p116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081" name="Google Shape;1081;p11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2" name="Google Shape;1082;p11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3" name="Google Shape;1083;p11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4" name="Google Shape;1084;p11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85" name="Google Shape;1085;p116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086" name="Google Shape;1086;p116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87" name="Google Shape;1087;p116"/>
          <p:cNvSpPr txBox="1"/>
          <p:nvPr/>
        </p:nvSpPr>
        <p:spPr>
          <a:xfrm>
            <a:off x="73571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116"/>
          <p:cNvSpPr/>
          <p:nvPr/>
        </p:nvSpPr>
        <p:spPr>
          <a:xfrm>
            <a:off x="7418374" y="1859054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116"/>
          <p:cNvSpPr/>
          <p:nvPr/>
        </p:nvSpPr>
        <p:spPr>
          <a:xfrm>
            <a:off x="7603033" y="207592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116"/>
          <p:cNvSpPr/>
          <p:nvPr/>
        </p:nvSpPr>
        <p:spPr>
          <a:xfrm>
            <a:off x="7787692" y="229279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16"/>
          <p:cNvSpPr/>
          <p:nvPr/>
        </p:nvSpPr>
        <p:spPr>
          <a:xfrm>
            <a:off x="7972352" y="2509666"/>
            <a:ext cx="1342879" cy="1342880"/>
          </a:xfrm>
          <a:prstGeom prst="rect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92" name="Google Shape;1092;p116"/>
          <p:cNvGrpSpPr/>
          <p:nvPr/>
        </p:nvGrpSpPr>
        <p:grpSpPr>
          <a:xfrm>
            <a:off x="7978062" y="2530494"/>
            <a:ext cx="1322051" cy="1322051"/>
            <a:chOff x="4512222" y="3939373"/>
            <a:chExt cx="1229501" cy="1229501"/>
          </a:xfrm>
        </p:grpSpPr>
        <p:grpSp>
          <p:nvGrpSpPr>
            <p:cNvPr id="1093" name="Google Shape;1093;p116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094" name="Google Shape;1094;p11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5" name="Google Shape;1095;p11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6" name="Google Shape;1096;p11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7" name="Google Shape;1097;p11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98" name="Google Shape;1098;p116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099" name="Google Shape;1099;p116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116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116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116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03" name="Google Shape;1103;p116"/>
          <p:cNvSpPr/>
          <p:nvPr/>
        </p:nvSpPr>
        <p:spPr>
          <a:xfrm>
            <a:off x="88261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04" name="Google Shape;1104;p116"/>
          <p:cNvGrpSpPr/>
          <p:nvPr/>
        </p:nvGrpSpPr>
        <p:grpSpPr>
          <a:xfrm>
            <a:off x="5659068" y="2031071"/>
            <a:ext cx="1138298" cy="1283266"/>
            <a:chOff x="5829125" y="2339532"/>
            <a:chExt cx="1058612" cy="1193431"/>
          </a:xfrm>
        </p:grpSpPr>
        <p:sp>
          <p:nvSpPr>
            <p:cNvPr id="1105" name="Google Shape;1105;p116"/>
            <p:cNvSpPr/>
            <p:nvPr/>
          </p:nvSpPr>
          <p:spPr>
            <a:xfrm rot="5400000">
              <a:off x="5764890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6" name="Google Shape;1106;p116"/>
            <p:cNvSpPr txBox="1"/>
            <p:nvPr/>
          </p:nvSpPr>
          <p:spPr>
            <a:xfrm>
              <a:off x="5829125" y="2764411"/>
              <a:ext cx="1006015" cy="3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Conv</a:t>
              </a:r>
              <a:endParaRPr b="1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07" name="Google Shape;1107;p116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108" name="Google Shape;1108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109" name="Google Shape;1109;p116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110" name="Google Shape;1110;p116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111" name="Google Shape;1111;p11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2" name="Google Shape;1112;p11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3" name="Google Shape;1113;p11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4" name="Google Shape;1114;p11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15" name="Google Shape;1115;p116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116" name="Google Shape;1116;p116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7" name="Google Shape;1117;p116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8" name="Google Shape;1118;p116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19" name="Google Shape;1119;p116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120" name="Google Shape;1120;p116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21" name="Google Shape;1121;p116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122" name="Google Shape;1122;p116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3" name="Google Shape;1123;p116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4" name="Google Shape;1124;p116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0"/>
          <p:cNvSpPr txBox="1"/>
          <p:nvPr/>
        </p:nvSpPr>
        <p:spPr>
          <a:xfrm>
            <a:off x="9395285" y="1404594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90"/>
          <p:cNvCxnSpPr/>
          <p:nvPr/>
        </p:nvCxnSpPr>
        <p:spPr>
          <a:xfrm>
            <a:off x="9102911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09" name="Google Shape;109;p90"/>
          <p:cNvGrpSpPr/>
          <p:nvPr/>
        </p:nvGrpSpPr>
        <p:grpSpPr>
          <a:xfrm>
            <a:off x="3284722" y="2808706"/>
            <a:ext cx="855759" cy="970564"/>
            <a:chOff x="6331733" y="2438419"/>
            <a:chExt cx="1567666" cy="1777981"/>
          </a:xfrm>
        </p:grpSpPr>
        <p:sp>
          <p:nvSpPr>
            <p:cNvPr id="110" name="Google Shape;110;p9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9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12" name="Google Shape;112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13" name="Google Shape;113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" name="Google Shape;114;p90"/>
          <p:cNvSpPr txBox="1"/>
          <p:nvPr/>
        </p:nvSpPr>
        <p:spPr>
          <a:xfrm>
            <a:off x="2923194" y="190170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90"/>
          <p:cNvCxnSpPr/>
          <p:nvPr/>
        </p:nvCxnSpPr>
        <p:spPr>
          <a:xfrm>
            <a:off x="10586360" y="327100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90"/>
          <p:cNvCxnSpPr/>
          <p:nvPr/>
        </p:nvCxnSpPr>
        <p:spPr>
          <a:xfrm>
            <a:off x="4314864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7" name="Google Shape;117;p90"/>
          <p:cNvCxnSpPr/>
          <p:nvPr/>
        </p:nvCxnSpPr>
        <p:spPr>
          <a:xfrm>
            <a:off x="2663840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" name="Google Shape;118;p90"/>
          <p:cNvCxnSpPr/>
          <p:nvPr/>
        </p:nvCxnSpPr>
        <p:spPr>
          <a:xfrm>
            <a:off x="7305994" y="3260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" name="Google Shape;119;p90"/>
          <p:cNvSpPr txBox="1"/>
          <p:nvPr/>
        </p:nvSpPr>
        <p:spPr>
          <a:xfrm rot="5400000">
            <a:off x="8358539" y="4811199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0"/>
          <p:cNvSpPr txBox="1"/>
          <p:nvPr/>
        </p:nvSpPr>
        <p:spPr>
          <a:xfrm rot="5400000">
            <a:off x="9885681" y="4754638"/>
            <a:ext cx="489840" cy="4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0"/>
          <p:cNvGrpSpPr/>
          <p:nvPr/>
        </p:nvGrpSpPr>
        <p:grpSpPr>
          <a:xfrm>
            <a:off x="9739666" y="2887845"/>
            <a:ext cx="685977" cy="778005"/>
            <a:chOff x="6331733" y="2438419"/>
            <a:chExt cx="1567666" cy="1777981"/>
          </a:xfrm>
        </p:grpSpPr>
        <p:sp>
          <p:nvSpPr>
            <p:cNvPr id="122" name="Google Shape;122;p9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3" name="Google Shape;123;p9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4" name="Google Shape;124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25" name="Google Shape;125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6" name="Google Shape;126;p90"/>
          <p:cNvGrpSpPr/>
          <p:nvPr/>
        </p:nvGrpSpPr>
        <p:grpSpPr>
          <a:xfrm>
            <a:off x="9739666" y="3865745"/>
            <a:ext cx="685977" cy="778005"/>
            <a:chOff x="6331733" y="2438419"/>
            <a:chExt cx="1567666" cy="1777981"/>
          </a:xfrm>
        </p:grpSpPr>
        <p:sp>
          <p:nvSpPr>
            <p:cNvPr id="127" name="Google Shape;127;p9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8" name="Google Shape;128;p9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29" name="Google Shape;129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0" name="Google Shape;130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1" name="Google Shape;131;p90"/>
          <p:cNvGrpSpPr/>
          <p:nvPr/>
        </p:nvGrpSpPr>
        <p:grpSpPr>
          <a:xfrm>
            <a:off x="9739666" y="1884545"/>
            <a:ext cx="685977" cy="778005"/>
            <a:chOff x="6331733" y="2438419"/>
            <a:chExt cx="1567666" cy="1777981"/>
          </a:xfrm>
        </p:grpSpPr>
        <p:sp>
          <p:nvSpPr>
            <p:cNvPr id="132" name="Google Shape;132;p9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" name="Google Shape;133;p9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34" name="Google Shape;134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35" name="Google Shape;135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36" name="Google Shape;136;p90"/>
          <p:cNvCxnSpPr/>
          <p:nvPr/>
        </p:nvCxnSpPr>
        <p:spPr>
          <a:xfrm>
            <a:off x="11303000" y="2872311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90"/>
          <p:cNvSpPr/>
          <p:nvPr/>
        </p:nvSpPr>
        <p:spPr>
          <a:xfrm>
            <a:off x="11254803" y="2829735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90"/>
          <p:cNvSpPr/>
          <p:nvPr/>
        </p:nvSpPr>
        <p:spPr>
          <a:xfrm>
            <a:off x="11254803" y="3220247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90"/>
          <p:cNvSpPr/>
          <p:nvPr/>
        </p:nvSpPr>
        <p:spPr>
          <a:xfrm>
            <a:off x="11254803" y="3610762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0" name="Google Shape;140;p90"/>
          <p:cNvGrpSpPr/>
          <p:nvPr/>
        </p:nvGrpSpPr>
        <p:grpSpPr>
          <a:xfrm>
            <a:off x="11614779" y="2612237"/>
            <a:ext cx="98555" cy="1266539"/>
            <a:chOff x="10402823" y="1280375"/>
            <a:chExt cx="114801" cy="1475324"/>
          </a:xfrm>
        </p:grpSpPr>
        <p:cxnSp>
          <p:nvCxnSpPr>
            <p:cNvPr id="141" name="Google Shape;141;p90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90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0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0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0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90"/>
          <p:cNvGrpSpPr/>
          <p:nvPr/>
        </p:nvGrpSpPr>
        <p:grpSpPr>
          <a:xfrm>
            <a:off x="4965485" y="2132940"/>
            <a:ext cx="2108381" cy="2152165"/>
            <a:chOff x="371954" y="1413463"/>
            <a:chExt cx="4381988" cy="4472987"/>
          </a:xfrm>
        </p:grpSpPr>
        <p:pic>
          <p:nvPicPr>
            <p:cNvPr id="147" name="Google Shape;147;p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954" y="1413463"/>
              <a:ext cx="4381988" cy="4472987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8" name="Google Shape;148;p90"/>
            <p:cNvSpPr/>
            <p:nvPr/>
          </p:nvSpPr>
          <p:spPr>
            <a:xfrm>
              <a:off x="847011" y="1571930"/>
              <a:ext cx="924987" cy="1057555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0"/>
            <p:cNvSpPr/>
            <p:nvPr/>
          </p:nvSpPr>
          <p:spPr>
            <a:xfrm>
              <a:off x="3383419" y="3690859"/>
              <a:ext cx="391844" cy="30141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0"/>
            <p:cNvSpPr/>
            <p:nvPr/>
          </p:nvSpPr>
          <p:spPr>
            <a:xfrm>
              <a:off x="3938275" y="2834286"/>
              <a:ext cx="205417" cy="371445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0"/>
            <p:cNvSpPr/>
            <p:nvPr/>
          </p:nvSpPr>
          <p:spPr>
            <a:xfrm>
              <a:off x="3667929" y="4915992"/>
              <a:ext cx="675373" cy="732333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90"/>
            <p:cNvSpPr/>
            <p:nvPr/>
          </p:nvSpPr>
          <p:spPr>
            <a:xfrm>
              <a:off x="3291299" y="3180204"/>
              <a:ext cx="213224" cy="229605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0"/>
            <p:cNvSpPr/>
            <p:nvPr/>
          </p:nvSpPr>
          <p:spPr>
            <a:xfrm>
              <a:off x="2294262" y="1870971"/>
              <a:ext cx="714565" cy="55508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0"/>
            <p:cNvSpPr/>
            <p:nvPr/>
          </p:nvSpPr>
          <p:spPr>
            <a:xfrm>
              <a:off x="1410317" y="3084460"/>
              <a:ext cx="1410032" cy="2544235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0"/>
            <p:cNvSpPr/>
            <p:nvPr/>
          </p:nvSpPr>
          <p:spPr>
            <a:xfrm>
              <a:off x="2746889" y="2702020"/>
              <a:ext cx="1570674" cy="2907911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0"/>
            <p:cNvSpPr/>
            <p:nvPr/>
          </p:nvSpPr>
          <p:spPr>
            <a:xfrm>
              <a:off x="657219" y="3700827"/>
              <a:ext cx="1048354" cy="187356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0"/>
            <p:cNvSpPr/>
            <p:nvPr/>
          </p:nvSpPr>
          <p:spPr>
            <a:xfrm>
              <a:off x="2008259" y="3430474"/>
              <a:ext cx="650676" cy="60671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905" y="2132940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90"/>
          <p:cNvPicPr preferRelativeResize="0"/>
          <p:nvPr/>
        </p:nvPicPr>
        <p:blipFill rotWithShape="1">
          <a:blip r:embed="rId5">
            <a:alphaModFix/>
          </a:blip>
          <a:srcRect b="42824" l="66595" r="21280" t="50053"/>
          <a:stretch/>
        </p:blipFill>
        <p:spPr>
          <a:xfrm>
            <a:off x="8012117" y="1822849"/>
            <a:ext cx="914890" cy="870216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90"/>
          <p:cNvPicPr preferRelativeResize="0"/>
          <p:nvPr/>
        </p:nvPicPr>
        <p:blipFill rotWithShape="1">
          <a:blip r:embed="rId5">
            <a:alphaModFix/>
          </a:blip>
          <a:srcRect b="6575" l="22945" r="43874" t="37728"/>
          <a:stretch/>
        </p:blipFill>
        <p:spPr>
          <a:xfrm>
            <a:off x="8013290" y="3864042"/>
            <a:ext cx="912542" cy="87559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90"/>
          <p:cNvPicPr preferRelativeResize="0"/>
          <p:nvPr/>
        </p:nvPicPr>
        <p:blipFill rotWithShape="1">
          <a:blip r:embed="rId5">
            <a:alphaModFix/>
          </a:blip>
          <a:srcRect b="6875" l="56294" r="9278" t="29099"/>
          <a:stretch/>
        </p:blipFill>
        <p:spPr>
          <a:xfrm>
            <a:off x="8013290" y="2844659"/>
            <a:ext cx="912542" cy="867789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17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117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117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1133;p117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1134;p117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135" name="Google Shape;1135;p117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6" name="Google Shape;1136;p117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37" name="Google Shape;1137;p117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138" name="Google Shape;1138;p117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9" name="Google Shape;1139;p117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0" name="Google Shape;1140;p117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1" name="Google Shape;1141;p117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42" name="Google Shape;1142;p117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143" name="Google Shape;1143;p117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144" name="Google Shape;1144;p117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5" name="Google Shape;1145;p117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6" name="Google Shape;1146;p117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7" name="Google Shape;1147;p117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8" name="Google Shape;1148;p117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149" name="Google Shape;1149;p117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0" name="Google Shape;1150;p117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1" name="Google Shape;1151;p117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2" name="Google Shape;1152;p117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153" name="Google Shape;1153;p117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154" name="Google Shape;1154;p117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5" name="Google Shape;1155;p117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156" name="Google Shape;1156;p117"/>
          <p:cNvSpPr txBox="1"/>
          <p:nvPr/>
        </p:nvSpPr>
        <p:spPr>
          <a:xfrm>
            <a:off x="9090551" y="1609477"/>
            <a:ext cx="1968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7" name="Google Shape;1157;p117"/>
          <p:cNvSpPr txBox="1"/>
          <p:nvPr/>
        </p:nvSpPr>
        <p:spPr>
          <a:xfrm>
            <a:off x="73571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117"/>
          <p:cNvSpPr/>
          <p:nvPr/>
        </p:nvSpPr>
        <p:spPr>
          <a:xfrm>
            <a:off x="7418374" y="1859054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9" name="Google Shape;1159;p117"/>
          <p:cNvSpPr/>
          <p:nvPr/>
        </p:nvSpPr>
        <p:spPr>
          <a:xfrm>
            <a:off x="7603033" y="207592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17"/>
          <p:cNvSpPr/>
          <p:nvPr/>
        </p:nvSpPr>
        <p:spPr>
          <a:xfrm>
            <a:off x="7787692" y="229279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117"/>
          <p:cNvSpPr/>
          <p:nvPr/>
        </p:nvSpPr>
        <p:spPr>
          <a:xfrm>
            <a:off x="7972352" y="2509666"/>
            <a:ext cx="1342879" cy="1342880"/>
          </a:xfrm>
          <a:prstGeom prst="rect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62" name="Google Shape;1162;p117"/>
          <p:cNvGrpSpPr/>
          <p:nvPr/>
        </p:nvGrpSpPr>
        <p:grpSpPr>
          <a:xfrm>
            <a:off x="7978062" y="2530494"/>
            <a:ext cx="1322051" cy="1322051"/>
            <a:chOff x="4512222" y="3939373"/>
            <a:chExt cx="1229501" cy="1229501"/>
          </a:xfrm>
        </p:grpSpPr>
        <p:grpSp>
          <p:nvGrpSpPr>
            <p:cNvPr id="1163" name="Google Shape;1163;p117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164" name="Google Shape;1164;p11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11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11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11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117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169" name="Google Shape;1169;p117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0" name="Google Shape;1170;p117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1" name="Google Shape;1171;p117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2" name="Google Shape;1172;p117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73" name="Google Shape;1173;p117"/>
          <p:cNvSpPr/>
          <p:nvPr/>
        </p:nvSpPr>
        <p:spPr>
          <a:xfrm>
            <a:off x="88261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74" name="Google Shape;1174;p117"/>
          <p:cNvGrpSpPr/>
          <p:nvPr/>
        </p:nvGrpSpPr>
        <p:grpSpPr>
          <a:xfrm>
            <a:off x="5659068" y="2031071"/>
            <a:ext cx="1138298" cy="1283266"/>
            <a:chOff x="5829125" y="2339532"/>
            <a:chExt cx="1058612" cy="1193431"/>
          </a:xfrm>
        </p:grpSpPr>
        <p:sp>
          <p:nvSpPr>
            <p:cNvPr id="1175" name="Google Shape;1175;p117"/>
            <p:cNvSpPr/>
            <p:nvPr/>
          </p:nvSpPr>
          <p:spPr>
            <a:xfrm rot="5400000">
              <a:off x="5764890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6" name="Google Shape;1176;p117"/>
            <p:cNvSpPr txBox="1"/>
            <p:nvPr/>
          </p:nvSpPr>
          <p:spPr>
            <a:xfrm>
              <a:off x="5829125" y="2764411"/>
              <a:ext cx="1006015" cy="3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Conv</a:t>
              </a:r>
              <a:endParaRPr b="1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77" name="Google Shape;1177;p117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178" name="Google Shape;1178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179" name="Google Shape;1179;p117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180" name="Google Shape;1180;p117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181" name="Google Shape;1181;p117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2" name="Google Shape;1182;p117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3" name="Google Shape;1183;p117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4" name="Google Shape;1184;p117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85" name="Google Shape;1185;p117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186" name="Google Shape;1186;p117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7" name="Google Shape;1187;p117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8" name="Google Shape;1188;p117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9" name="Google Shape;1189;p117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190" name="Google Shape;1190;p117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91" name="Google Shape;1191;p117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192" name="Google Shape;1192;p117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3" name="Google Shape;1193;p117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4" name="Google Shape;1194;p117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18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18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118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118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4" name="Google Shape;1204;p118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205" name="Google Shape;1205;p118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06" name="Google Shape;1206;p118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07" name="Google Shape;1207;p118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208" name="Google Shape;1208;p118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9" name="Google Shape;1209;p118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0" name="Google Shape;1210;p118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1" name="Google Shape;1211;p118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12" name="Google Shape;1212;p118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213" name="Google Shape;1213;p118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214" name="Google Shape;1214;p118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5" name="Google Shape;1215;p118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6" name="Google Shape;1216;p118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7" name="Google Shape;1217;p118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18" name="Google Shape;1218;p118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219" name="Google Shape;1219;p118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0" name="Google Shape;1220;p118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1" name="Google Shape;1221;p118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2" name="Google Shape;1222;p118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223" name="Google Shape;1223;p118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224" name="Google Shape;1224;p118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25" name="Google Shape;1225;p118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26" name="Google Shape;1226;p118"/>
          <p:cNvSpPr txBox="1"/>
          <p:nvPr/>
        </p:nvSpPr>
        <p:spPr>
          <a:xfrm>
            <a:off x="9090551" y="1609477"/>
            <a:ext cx="1968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118"/>
          <p:cNvSpPr txBox="1"/>
          <p:nvPr/>
        </p:nvSpPr>
        <p:spPr>
          <a:xfrm>
            <a:off x="73571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118"/>
          <p:cNvSpPr txBox="1"/>
          <p:nvPr/>
        </p:nvSpPr>
        <p:spPr>
          <a:xfrm>
            <a:off x="8249891" y="4275357"/>
            <a:ext cx="2530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118"/>
          <p:cNvSpPr/>
          <p:nvPr/>
        </p:nvSpPr>
        <p:spPr>
          <a:xfrm>
            <a:off x="7418374" y="1859054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0" name="Google Shape;1230;p118"/>
          <p:cNvSpPr/>
          <p:nvPr/>
        </p:nvSpPr>
        <p:spPr>
          <a:xfrm>
            <a:off x="7603033" y="207592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1" name="Google Shape;1231;p118"/>
          <p:cNvSpPr/>
          <p:nvPr/>
        </p:nvSpPr>
        <p:spPr>
          <a:xfrm>
            <a:off x="7787692" y="229279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18"/>
          <p:cNvSpPr/>
          <p:nvPr/>
        </p:nvSpPr>
        <p:spPr>
          <a:xfrm>
            <a:off x="7972352" y="2509666"/>
            <a:ext cx="1342879" cy="1342880"/>
          </a:xfrm>
          <a:prstGeom prst="rect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3" name="Google Shape;1233;p118"/>
          <p:cNvGrpSpPr/>
          <p:nvPr/>
        </p:nvGrpSpPr>
        <p:grpSpPr>
          <a:xfrm>
            <a:off x="7978062" y="2530494"/>
            <a:ext cx="1322051" cy="1322051"/>
            <a:chOff x="4512222" y="3939373"/>
            <a:chExt cx="1229501" cy="1229501"/>
          </a:xfrm>
        </p:grpSpPr>
        <p:grpSp>
          <p:nvGrpSpPr>
            <p:cNvPr id="1234" name="Google Shape;1234;p118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235" name="Google Shape;1235;p11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11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11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11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39" name="Google Shape;1239;p118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240" name="Google Shape;1240;p118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118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118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118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1244" name="Google Shape;1244;p118"/>
          <p:cNvCxnSpPr>
            <a:endCxn id="1228" idx="3"/>
          </p:cNvCxnSpPr>
          <p:nvPr/>
        </p:nvCxnSpPr>
        <p:spPr>
          <a:xfrm rot="5400000">
            <a:off x="8111329" y="3676062"/>
            <a:ext cx="1191000" cy="407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45" name="Google Shape;1245;p118"/>
          <p:cNvSpPr/>
          <p:nvPr/>
        </p:nvSpPr>
        <p:spPr>
          <a:xfrm>
            <a:off x="88261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6" name="Google Shape;1246;p118"/>
          <p:cNvSpPr txBox="1"/>
          <p:nvPr/>
        </p:nvSpPr>
        <p:spPr>
          <a:xfrm>
            <a:off x="5131201" y="4275357"/>
            <a:ext cx="7609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       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47" name="Google Shape;1247;p118"/>
          <p:cNvGrpSpPr/>
          <p:nvPr/>
        </p:nvGrpSpPr>
        <p:grpSpPr>
          <a:xfrm>
            <a:off x="5838367" y="4433826"/>
            <a:ext cx="2427998" cy="100443"/>
            <a:chOff x="5919329" y="4433826"/>
            <a:chExt cx="2427998" cy="100443"/>
          </a:xfrm>
        </p:grpSpPr>
        <p:grpSp>
          <p:nvGrpSpPr>
            <p:cNvPr id="1248" name="Google Shape;1248;p118"/>
            <p:cNvGrpSpPr/>
            <p:nvPr/>
          </p:nvGrpSpPr>
          <p:grpSpPr>
            <a:xfrm rot="-5400000">
              <a:off x="7859886" y="4046829"/>
              <a:ext cx="98577" cy="876305"/>
              <a:chOff x="9431804" y="4188760"/>
              <a:chExt cx="98577" cy="876305"/>
            </a:xfrm>
          </p:grpSpPr>
          <p:cxnSp>
            <p:nvCxnSpPr>
              <p:cNvPr id="1249" name="Google Shape;1249;p118"/>
              <p:cNvCxnSpPr/>
              <p:nvPr/>
            </p:nvCxnSpPr>
            <p:spPr>
              <a:xfrm>
                <a:off x="9480001" y="4231336"/>
                <a:ext cx="0" cy="79222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50" name="Google Shape;1250;p118"/>
              <p:cNvSpPr/>
              <p:nvPr/>
            </p:nvSpPr>
            <p:spPr>
              <a:xfrm>
                <a:off x="9431804" y="4188760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1" name="Google Shape;1251;p118"/>
              <p:cNvSpPr/>
              <p:nvPr/>
            </p:nvSpPr>
            <p:spPr>
              <a:xfrm>
                <a:off x="9431804" y="4579272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2" name="Google Shape;1252;p118"/>
              <p:cNvSpPr/>
              <p:nvPr/>
            </p:nvSpPr>
            <p:spPr>
              <a:xfrm>
                <a:off x="9431804" y="4969787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53" name="Google Shape;1253;p118"/>
            <p:cNvGrpSpPr/>
            <p:nvPr/>
          </p:nvGrpSpPr>
          <p:grpSpPr>
            <a:xfrm rot="-5400000">
              <a:off x="6503321" y="3849834"/>
              <a:ext cx="98555" cy="1266539"/>
              <a:chOff x="10402823" y="1280375"/>
              <a:chExt cx="114801" cy="1475324"/>
            </a:xfrm>
          </p:grpSpPr>
          <p:cxnSp>
            <p:nvCxnSpPr>
              <p:cNvPr id="1254" name="Google Shape;1254;p118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55" name="Google Shape;1255;p118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6" name="Google Shape;1256;p118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7" name="Google Shape;1257;p118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8" name="Google Shape;1258;p118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59" name="Google Shape;1259;p118"/>
          <p:cNvGrpSpPr/>
          <p:nvPr/>
        </p:nvGrpSpPr>
        <p:grpSpPr>
          <a:xfrm>
            <a:off x="5659068" y="2031071"/>
            <a:ext cx="1138298" cy="1283266"/>
            <a:chOff x="5829125" y="2339532"/>
            <a:chExt cx="1058612" cy="1193431"/>
          </a:xfrm>
        </p:grpSpPr>
        <p:sp>
          <p:nvSpPr>
            <p:cNvPr id="1260" name="Google Shape;1260;p118"/>
            <p:cNvSpPr/>
            <p:nvPr/>
          </p:nvSpPr>
          <p:spPr>
            <a:xfrm rot="5400000">
              <a:off x="5764890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1" name="Google Shape;1261;p118"/>
            <p:cNvSpPr txBox="1"/>
            <p:nvPr/>
          </p:nvSpPr>
          <p:spPr>
            <a:xfrm>
              <a:off x="5829125" y="2764411"/>
              <a:ext cx="1006015" cy="3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Conv</a:t>
              </a:r>
              <a:endParaRPr b="1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62" name="Google Shape;1262;p118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263" name="Google Shape;1263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264" name="Google Shape;1264;p118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265" name="Google Shape;1265;p118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266" name="Google Shape;1266;p118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7" name="Google Shape;1267;p118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8" name="Google Shape;1268;p118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9" name="Google Shape;1269;p118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70" name="Google Shape;1270;p118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271" name="Google Shape;1271;p118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72" name="Google Shape;1272;p118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73" name="Google Shape;1273;p118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74" name="Google Shape;1274;p118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275" name="Google Shape;1275;p118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76" name="Google Shape;1276;p118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277" name="Google Shape;1277;p118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8" name="Google Shape;1278;p118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9" name="Google Shape;1279;p118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19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6" name="Google Shape;1286;p119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7" name="Google Shape;1287;p119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8" name="Google Shape;1288;p119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9" name="Google Shape;1289;p119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290" name="Google Shape;1290;p119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291" name="Google Shape;1291;p119"/>
          <p:cNvGrpSpPr/>
          <p:nvPr/>
        </p:nvGrpSpPr>
        <p:grpSpPr>
          <a:xfrm>
            <a:off x="5659068" y="2031071"/>
            <a:ext cx="1138298" cy="1283266"/>
            <a:chOff x="5829125" y="2339532"/>
            <a:chExt cx="1058612" cy="1193431"/>
          </a:xfrm>
        </p:grpSpPr>
        <p:sp>
          <p:nvSpPr>
            <p:cNvPr id="1292" name="Google Shape;1292;p119"/>
            <p:cNvSpPr/>
            <p:nvPr/>
          </p:nvSpPr>
          <p:spPr>
            <a:xfrm rot="5400000">
              <a:off x="5764890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3" name="Google Shape;1293;p119"/>
            <p:cNvSpPr txBox="1"/>
            <p:nvPr/>
          </p:nvSpPr>
          <p:spPr>
            <a:xfrm>
              <a:off x="5829125" y="2764411"/>
              <a:ext cx="1006015" cy="3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Conv</a:t>
              </a:r>
              <a:endParaRPr b="1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94" name="Google Shape;1294;p119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5" name="Google Shape;1295;p119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296" name="Google Shape;1296;p119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7" name="Google Shape;1297;p119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8" name="Google Shape;1298;p119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9" name="Google Shape;1299;p119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0" name="Google Shape;1300;p119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301" name="Google Shape;1301;p119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302" name="Google Shape;1302;p119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03" name="Google Shape;1303;p119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04" name="Google Shape;1304;p119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05" name="Google Shape;1305;p119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06" name="Google Shape;1306;p119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307" name="Google Shape;1307;p119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08" name="Google Shape;1308;p119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09" name="Google Shape;1309;p119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10" name="Google Shape;1310;p119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311" name="Google Shape;1311;p119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312" name="Google Shape;1312;p119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13" name="Google Shape;1313;p119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14" name="Google Shape;1314;p119"/>
          <p:cNvSpPr txBox="1"/>
          <p:nvPr/>
        </p:nvSpPr>
        <p:spPr>
          <a:xfrm>
            <a:off x="9090551" y="1609477"/>
            <a:ext cx="1968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119"/>
          <p:cNvSpPr txBox="1"/>
          <p:nvPr/>
        </p:nvSpPr>
        <p:spPr>
          <a:xfrm>
            <a:off x="73571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6" name="Google Shape;1316;p119"/>
          <p:cNvCxnSpPr/>
          <p:nvPr/>
        </p:nvCxnSpPr>
        <p:spPr>
          <a:xfrm>
            <a:off x="9604741" y="3090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17" name="Google Shape;1317;p119"/>
          <p:cNvSpPr/>
          <p:nvPr/>
        </p:nvSpPr>
        <p:spPr>
          <a:xfrm rot="5400000">
            <a:off x="11185537" y="2265864"/>
            <a:ext cx="343561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8" name="Google Shape;1318;p119"/>
          <p:cNvSpPr/>
          <p:nvPr/>
        </p:nvSpPr>
        <p:spPr>
          <a:xfrm rot="5400000">
            <a:off x="10470252" y="2798670"/>
            <a:ext cx="485119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9" name="Google Shape;1319;p119"/>
          <p:cNvSpPr/>
          <p:nvPr/>
        </p:nvSpPr>
        <p:spPr>
          <a:xfrm>
            <a:off x="11091116" y="3454503"/>
            <a:ext cx="298191" cy="291204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0" name="Google Shape;1320;p119"/>
          <p:cNvSpPr/>
          <p:nvPr/>
        </p:nvSpPr>
        <p:spPr>
          <a:xfrm rot="5400000">
            <a:off x="11016081" y="2744187"/>
            <a:ext cx="343561" cy="759051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1" name="Google Shape;1321;p119"/>
          <p:cNvSpPr/>
          <p:nvPr/>
        </p:nvSpPr>
        <p:spPr>
          <a:xfrm rot="5400000">
            <a:off x="10240484" y="2483346"/>
            <a:ext cx="682980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2" name="Google Shape;1322;p119"/>
          <p:cNvSpPr/>
          <p:nvPr/>
        </p:nvSpPr>
        <p:spPr>
          <a:xfrm rot="5400000">
            <a:off x="10815181" y="2457730"/>
            <a:ext cx="483685" cy="759051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3" name="Google Shape;1323;p119"/>
          <p:cNvSpPr/>
          <p:nvPr/>
        </p:nvSpPr>
        <p:spPr>
          <a:xfrm>
            <a:off x="10708388" y="3043062"/>
            <a:ext cx="368107" cy="7139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4" name="Google Shape;1324;p119"/>
          <p:cNvSpPr/>
          <p:nvPr/>
        </p:nvSpPr>
        <p:spPr>
          <a:xfrm>
            <a:off x="10962912" y="3167406"/>
            <a:ext cx="368107" cy="5990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5" name="Google Shape;1325;p119"/>
          <p:cNvSpPr txBox="1"/>
          <p:nvPr/>
        </p:nvSpPr>
        <p:spPr>
          <a:xfrm>
            <a:off x="8249891" y="4275357"/>
            <a:ext cx="2530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6" name="Google Shape;1326;p119"/>
          <p:cNvSpPr/>
          <p:nvPr/>
        </p:nvSpPr>
        <p:spPr>
          <a:xfrm>
            <a:off x="7418374" y="1859054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119"/>
          <p:cNvSpPr/>
          <p:nvPr/>
        </p:nvSpPr>
        <p:spPr>
          <a:xfrm>
            <a:off x="7603033" y="207592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119"/>
          <p:cNvSpPr/>
          <p:nvPr/>
        </p:nvSpPr>
        <p:spPr>
          <a:xfrm>
            <a:off x="7787692" y="229279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119"/>
          <p:cNvSpPr/>
          <p:nvPr/>
        </p:nvSpPr>
        <p:spPr>
          <a:xfrm>
            <a:off x="7972352" y="2509666"/>
            <a:ext cx="1342879" cy="1342880"/>
          </a:xfrm>
          <a:prstGeom prst="rect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0" name="Google Shape;1330;p119"/>
          <p:cNvGrpSpPr/>
          <p:nvPr/>
        </p:nvGrpSpPr>
        <p:grpSpPr>
          <a:xfrm>
            <a:off x="7978062" y="2530494"/>
            <a:ext cx="1322051" cy="1322051"/>
            <a:chOff x="4512222" y="3939373"/>
            <a:chExt cx="1229501" cy="1229501"/>
          </a:xfrm>
        </p:grpSpPr>
        <p:grpSp>
          <p:nvGrpSpPr>
            <p:cNvPr id="1331" name="Google Shape;1331;p119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332" name="Google Shape;1332;p11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3" name="Google Shape;1333;p11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4" name="Google Shape;1334;p11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5" name="Google Shape;1335;p11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36" name="Google Shape;1336;p119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337" name="Google Shape;1337;p119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8" name="Google Shape;1338;p119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9" name="Google Shape;1339;p119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0" name="Google Shape;1340;p119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1341" name="Google Shape;1341;p119"/>
          <p:cNvCxnSpPr>
            <a:endCxn id="1325" idx="3"/>
          </p:cNvCxnSpPr>
          <p:nvPr/>
        </p:nvCxnSpPr>
        <p:spPr>
          <a:xfrm rot="5400000">
            <a:off x="8111329" y="3676062"/>
            <a:ext cx="1191000" cy="407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42" name="Google Shape;1342;p119"/>
          <p:cNvSpPr/>
          <p:nvPr/>
        </p:nvSpPr>
        <p:spPr>
          <a:xfrm>
            <a:off x="88261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3" name="Google Shape;1343;p119"/>
          <p:cNvSpPr txBox="1"/>
          <p:nvPr/>
        </p:nvSpPr>
        <p:spPr>
          <a:xfrm>
            <a:off x="5131201" y="4275357"/>
            <a:ext cx="7609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       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44" name="Google Shape;1344;p119"/>
          <p:cNvGrpSpPr/>
          <p:nvPr/>
        </p:nvGrpSpPr>
        <p:grpSpPr>
          <a:xfrm>
            <a:off x="5838367" y="4433826"/>
            <a:ext cx="2427998" cy="100443"/>
            <a:chOff x="5919329" y="4433826"/>
            <a:chExt cx="2427998" cy="100443"/>
          </a:xfrm>
        </p:grpSpPr>
        <p:grpSp>
          <p:nvGrpSpPr>
            <p:cNvPr id="1345" name="Google Shape;1345;p119"/>
            <p:cNvGrpSpPr/>
            <p:nvPr/>
          </p:nvGrpSpPr>
          <p:grpSpPr>
            <a:xfrm rot="-5400000">
              <a:off x="7859886" y="4046829"/>
              <a:ext cx="98577" cy="876305"/>
              <a:chOff x="9431804" y="4188760"/>
              <a:chExt cx="98577" cy="876305"/>
            </a:xfrm>
          </p:grpSpPr>
          <p:cxnSp>
            <p:nvCxnSpPr>
              <p:cNvPr id="1346" name="Google Shape;1346;p119"/>
              <p:cNvCxnSpPr/>
              <p:nvPr/>
            </p:nvCxnSpPr>
            <p:spPr>
              <a:xfrm>
                <a:off x="9480001" y="4231336"/>
                <a:ext cx="0" cy="79222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47" name="Google Shape;1347;p119"/>
              <p:cNvSpPr/>
              <p:nvPr/>
            </p:nvSpPr>
            <p:spPr>
              <a:xfrm>
                <a:off x="9431804" y="4188760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8" name="Google Shape;1348;p119"/>
              <p:cNvSpPr/>
              <p:nvPr/>
            </p:nvSpPr>
            <p:spPr>
              <a:xfrm>
                <a:off x="9431804" y="4579272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9" name="Google Shape;1349;p119"/>
              <p:cNvSpPr/>
              <p:nvPr/>
            </p:nvSpPr>
            <p:spPr>
              <a:xfrm>
                <a:off x="9431804" y="4969787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50" name="Google Shape;1350;p119"/>
            <p:cNvGrpSpPr/>
            <p:nvPr/>
          </p:nvGrpSpPr>
          <p:grpSpPr>
            <a:xfrm rot="-5400000">
              <a:off x="6503321" y="3849834"/>
              <a:ext cx="98555" cy="1266539"/>
              <a:chOff x="10402823" y="1280375"/>
              <a:chExt cx="114801" cy="1475324"/>
            </a:xfrm>
          </p:grpSpPr>
          <p:cxnSp>
            <p:nvCxnSpPr>
              <p:cNvPr id="1351" name="Google Shape;1351;p119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52" name="Google Shape;1352;p119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3" name="Google Shape;1353;p119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4" name="Google Shape;1354;p119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5" name="Google Shape;1355;p119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56" name="Google Shape;1356;p119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357" name="Google Shape;1357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358" name="Google Shape;1358;p119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359" name="Google Shape;1359;p119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360" name="Google Shape;1360;p119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1" name="Google Shape;1361;p119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2" name="Google Shape;1362;p119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3" name="Google Shape;1363;p119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64" name="Google Shape;1364;p119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365" name="Google Shape;1365;p119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6" name="Google Shape;1366;p119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7" name="Google Shape;1367;p119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68" name="Google Shape;1368;p119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369" name="Google Shape;1369;p119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70" name="Google Shape;1370;p119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371" name="Google Shape;1371;p119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2" name="Google Shape;1372;p119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3" name="Google Shape;1373;p119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SSD: детектор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20"/>
          <p:cNvSpPr/>
          <p:nvPr/>
        </p:nvSpPr>
        <p:spPr>
          <a:xfrm>
            <a:off x="321881" y="4321280"/>
            <a:ext cx="831918" cy="7925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0" name="Google Shape;1380;p120"/>
          <p:cNvSpPr/>
          <p:nvPr/>
        </p:nvSpPr>
        <p:spPr>
          <a:xfrm>
            <a:off x="1333717" y="4171606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1" name="Google Shape;1381;p120"/>
          <p:cNvSpPr/>
          <p:nvPr/>
        </p:nvSpPr>
        <p:spPr>
          <a:xfrm rot="5400000">
            <a:off x="2221563" y="4167925"/>
            <a:ext cx="381415" cy="10919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2" name="Google Shape;1382;p120"/>
          <p:cNvSpPr txBox="1"/>
          <p:nvPr/>
        </p:nvSpPr>
        <p:spPr>
          <a:xfrm>
            <a:off x="340727" y="5486986"/>
            <a:ext cx="2366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Default boxes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3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3" name="Google Shape;1383;p120"/>
          <p:cNvSpPr txBox="1"/>
          <p:nvPr/>
        </p:nvSpPr>
        <p:spPr>
          <a:xfrm>
            <a:off x="3752150" y="5124148"/>
            <a:ext cx="6738050" cy="1569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7" r="0" t="-3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384" name="Google Shape;1384;p120"/>
          <p:cNvCxnSpPr/>
          <p:nvPr/>
        </p:nvCxnSpPr>
        <p:spPr>
          <a:xfrm>
            <a:off x="5139658" y="2709041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85" name="Google Shape;1385;p120"/>
          <p:cNvSpPr txBox="1"/>
          <p:nvPr/>
        </p:nvSpPr>
        <p:spPr>
          <a:xfrm>
            <a:off x="29756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86" name="Google Shape;1386;p120"/>
          <p:cNvGrpSpPr/>
          <p:nvPr/>
        </p:nvGrpSpPr>
        <p:grpSpPr>
          <a:xfrm>
            <a:off x="3011474" y="1859054"/>
            <a:ext cx="1896857" cy="1993492"/>
            <a:chOff x="3011474" y="1859054"/>
            <a:chExt cx="1896857" cy="1993492"/>
          </a:xfrm>
        </p:grpSpPr>
        <p:sp>
          <p:nvSpPr>
            <p:cNvPr id="1387" name="Google Shape;1387;p120"/>
            <p:cNvSpPr/>
            <p:nvPr/>
          </p:nvSpPr>
          <p:spPr>
            <a:xfrm>
              <a:off x="3011474" y="1859054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8" name="Google Shape;1388;p120"/>
            <p:cNvSpPr/>
            <p:nvPr/>
          </p:nvSpPr>
          <p:spPr>
            <a:xfrm>
              <a:off x="3196133" y="207592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9" name="Google Shape;1389;p120"/>
            <p:cNvSpPr/>
            <p:nvPr/>
          </p:nvSpPr>
          <p:spPr>
            <a:xfrm>
              <a:off x="3380792" y="2292795"/>
              <a:ext cx="1342879" cy="1342880"/>
            </a:xfrm>
            <a:prstGeom prst="rect">
              <a:avLst/>
            </a:prstGeom>
            <a:solidFill>
              <a:srgbClr val="AAD35F">
                <a:alpha val="74901"/>
              </a:srgbClr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0" name="Google Shape;1390;p120"/>
            <p:cNvSpPr/>
            <p:nvPr/>
          </p:nvSpPr>
          <p:spPr>
            <a:xfrm>
              <a:off x="3565452" y="2509666"/>
              <a:ext cx="1342879" cy="1342880"/>
            </a:xfrm>
            <a:prstGeom prst="rect">
              <a:avLst/>
            </a:prstGeom>
            <a:solidFill>
              <a:srgbClr val="AAD35F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91" name="Google Shape;1391;p120"/>
            <p:cNvGrpSpPr/>
            <p:nvPr/>
          </p:nvGrpSpPr>
          <p:grpSpPr>
            <a:xfrm>
              <a:off x="3571162" y="2530494"/>
              <a:ext cx="1322051" cy="1322051"/>
              <a:chOff x="4512222" y="3939373"/>
              <a:chExt cx="1229501" cy="1229501"/>
            </a:xfrm>
          </p:grpSpPr>
          <p:grpSp>
            <p:nvGrpSpPr>
              <p:cNvPr id="1392" name="Google Shape;1392;p120"/>
              <p:cNvGrpSpPr/>
              <p:nvPr/>
            </p:nvGrpSpPr>
            <p:grpSpPr>
              <a:xfrm>
                <a:off x="476502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393" name="Google Shape;1393;p120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4" name="Google Shape;1394;p120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5" name="Google Shape;1395;p120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6" name="Google Shape;1396;p120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7" name="Google Shape;1397;p120"/>
              <p:cNvGrpSpPr/>
              <p:nvPr/>
            </p:nvGrpSpPr>
            <p:grpSpPr>
              <a:xfrm rot="5400000">
                <a:off x="4757402" y="3939373"/>
                <a:ext cx="739141" cy="1229501"/>
                <a:chOff x="4765022" y="3939373"/>
                <a:chExt cx="739141" cy="1229501"/>
              </a:xfrm>
            </p:grpSpPr>
            <p:cxnSp>
              <p:nvCxnSpPr>
                <p:cNvPr id="1398" name="Google Shape;1398;p120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9" name="Google Shape;1399;p120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00" name="Google Shape;1400;p120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01" name="Google Shape;1401;p120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74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402" name="Google Shape;1402;p120"/>
            <p:cNvSpPr/>
            <p:nvPr/>
          </p:nvSpPr>
          <p:spPr>
            <a:xfrm>
              <a:off x="4419293" y="3101492"/>
              <a:ext cx="182990" cy="182990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03" name="Google Shape;1403;p120"/>
          <p:cNvCxnSpPr/>
          <p:nvPr/>
        </p:nvCxnSpPr>
        <p:spPr>
          <a:xfrm>
            <a:off x="6950441" y="2709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4" name="Google Shape;1404;p120"/>
          <p:cNvCxnSpPr/>
          <p:nvPr/>
        </p:nvCxnSpPr>
        <p:spPr>
          <a:xfrm>
            <a:off x="8910746" y="1656806"/>
            <a:ext cx="714208" cy="7507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05" name="Google Shape;1405;p120"/>
          <p:cNvSpPr txBox="1"/>
          <p:nvPr/>
        </p:nvSpPr>
        <p:spPr>
          <a:xfrm>
            <a:off x="9090551" y="1609477"/>
            <a:ext cx="1968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120"/>
          <p:cNvSpPr txBox="1"/>
          <p:nvPr/>
        </p:nvSpPr>
        <p:spPr>
          <a:xfrm>
            <a:off x="7357168" y="1336175"/>
            <a:ext cx="14721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x 5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7" name="Google Shape;1407;p120"/>
          <p:cNvCxnSpPr/>
          <p:nvPr/>
        </p:nvCxnSpPr>
        <p:spPr>
          <a:xfrm>
            <a:off x="9604741" y="3090040"/>
            <a:ext cx="2587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408" name="Google Shape;1408;p120"/>
          <p:cNvGrpSpPr/>
          <p:nvPr/>
        </p:nvGrpSpPr>
        <p:grpSpPr>
          <a:xfrm>
            <a:off x="10779508" y="4642712"/>
            <a:ext cx="622630" cy="723354"/>
            <a:chOff x="10708388" y="5107532"/>
            <a:chExt cx="622630" cy="723354"/>
          </a:xfrm>
        </p:grpSpPr>
        <p:sp>
          <p:nvSpPr>
            <p:cNvPr id="1409" name="Google Shape;1409;p120"/>
            <p:cNvSpPr/>
            <p:nvPr/>
          </p:nvSpPr>
          <p:spPr>
            <a:xfrm>
              <a:off x="10708388" y="5107532"/>
              <a:ext cx="368107" cy="713927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0" name="Google Shape;1410;p120"/>
            <p:cNvSpPr/>
            <p:nvPr/>
          </p:nvSpPr>
          <p:spPr>
            <a:xfrm>
              <a:off x="10962912" y="5231876"/>
              <a:ext cx="368107" cy="59901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11" name="Google Shape;1411;p120"/>
          <p:cNvSpPr/>
          <p:nvPr/>
        </p:nvSpPr>
        <p:spPr>
          <a:xfrm rot="5400000">
            <a:off x="11185537" y="2265864"/>
            <a:ext cx="343561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120"/>
          <p:cNvSpPr/>
          <p:nvPr/>
        </p:nvSpPr>
        <p:spPr>
          <a:xfrm rot="5400000">
            <a:off x="10470252" y="2798670"/>
            <a:ext cx="485119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3" name="Google Shape;1413;p120"/>
          <p:cNvSpPr/>
          <p:nvPr/>
        </p:nvSpPr>
        <p:spPr>
          <a:xfrm>
            <a:off x="11091116" y="3454503"/>
            <a:ext cx="298191" cy="291204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4" name="Google Shape;1414;p120"/>
          <p:cNvSpPr/>
          <p:nvPr/>
        </p:nvSpPr>
        <p:spPr>
          <a:xfrm rot="5400000">
            <a:off x="11016081" y="2744187"/>
            <a:ext cx="343561" cy="759051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120"/>
          <p:cNvSpPr/>
          <p:nvPr/>
        </p:nvSpPr>
        <p:spPr>
          <a:xfrm rot="5400000">
            <a:off x="10240484" y="2483346"/>
            <a:ext cx="682980" cy="983565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120"/>
          <p:cNvSpPr/>
          <p:nvPr/>
        </p:nvSpPr>
        <p:spPr>
          <a:xfrm rot="5400000">
            <a:off x="10815181" y="2457730"/>
            <a:ext cx="483685" cy="759051"/>
          </a:xfrm>
          <a:prstGeom prst="rect">
            <a:avLst/>
          </a:prstGeom>
          <a:noFill/>
          <a:ln cap="flat" cmpd="sng" w="28575">
            <a:solidFill>
              <a:srgbClr val="FF00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120"/>
          <p:cNvSpPr/>
          <p:nvPr/>
        </p:nvSpPr>
        <p:spPr>
          <a:xfrm>
            <a:off x="10708388" y="3043062"/>
            <a:ext cx="368107" cy="7139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120"/>
          <p:cNvSpPr/>
          <p:nvPr/>
        </p:nvSpPr>
        <p:spPr>
          <a:xfrm>
            <a:off x="10962912" y="3167406"/>
            <a:ext cx="368107" cy="5990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9" name="Google Shape;1419;p120"/>
          <p:cNvCxnSpPr/>
          <p:nvPr/>
        </p:nvCxnSpPr>
        <p:spPr>
          <a:xfrm>
            <a:off x="11006821" y="4019680"/>
            <a:ext cx="0" cy="37936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20" name="Google Shape;1420;p120"/>
          <p:cNvSpPr txBox="1"/>
          <p:nvPr/>
        </p:nvSpPr>
        <p:spPr>
          <a:xfrm>
            <a:off x="8249891" y="4275357"/>
            <a:ext cx="2530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120"/>
          <p:cNvSpPr/>
          <p:nvPr/>
        </p:nvSpPr>
        <p:spPr>
          <a:xfrm>
            <a:off x="7418374" y="1859054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120"/>
          <p:cNvSpPr/>
          <p:nvPr/>
        </p:nvSpPr>
        <p:spPr>
          <a:xfrm>
            <a:off x="7603033" y="207592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1423;p120"/>
          <p:cNvSpPr/>
          <p:nvPr/>
        </p:nvSpPr>
        <p:spPr>
          <a:xfrm>
            <a:off x="7787692" y="2292795"/>
            <a:ext cx="1342879" cy="1342880"/>
          </a:xfrm>
          <a:prstGeom prst="rect">
            <a:avLst/>
          </a:prstGeom>
          <a:solidFill>
            <a:srgbClr val="AAD35F">
              <a:alpha val="74901"/>
            </a:srgbClr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4" name="Google Shape;1424;p120"/>
          <p:cNvSpPr/>
          <p:nvPr/>
        </p:nvSpPr>
        <p:spPr>
          <a:xfrm>
            <a:off x="7972352" y="2509666"/>
            <a:ext cx="1342879" cy="1342880"/>
          </a:xfrm>
          <a:prstGeom prst="rect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25" name="Google Shape;1425;p120"/>
          <p:cNvGrpSpPr/>
          <p:nvPr/>
        </p:nvGrpSpPr>
        <p:grpSpPr>
          <a:xfrm>
            <a:off x="7978062" y="2530494"/>
            <a:ext cx="1322051" cy="1322051"/>
            <a:chOff x="4512222" y="3939373"/>
            <a:chExt cx="1229501" cy="1229501"/>
          </a:xfrm>
        </p:grpSpPr>
        <p:grpSp>
          <p:nvGrpSpPr>
            <p:cNvPr id="1426" name="Google Shape;1426;p120"/>
            <p:cNvGrpSpPr/>
            <p:nvPr/>
          </p:nvGrpSpPr>
          <p:grpSpPr>
            <a:xfrm>
              <a:off x="476502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427" name="Google Shape;1427;p120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120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120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120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1" name="Google Shape;1431;p120"/>
            <p:cNvGrpSpPr/>
            <p:nvPr/>
          </p:nvGrpSpPr>
          <p:grpSpPr>
            <a:xfrm rot="5400000">
              <a:off x="4757402" y="3939373"/>
              <a:ext cx="739141" cy="1229501"/>
              <a:chOff x="4765022" y="3939373"/>
              <a:chExt cx="739141" cy="1229501"/>
            </a:xfrm>
          </p:grpSpPr>
          <p:cxnSp>
            <p:nvCxnSpPr>
              <p:cNvPr id="1432" name="Google Shape;1432;p120"/>
              <p:cNvCxnSpPr/>
              <p:nvPr/>
            </p:nvCxnSpPr>
            <p:spPr>
              <a:xfrm>
                <a:off x="501140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120"/>
              <p:cNvCxnSpPr/>
              <p:nvPr/>
            </p:nvCxnSpPr>
            <p:spPr>
              <a:xfrm>
                <a:off x="525778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120"/>
              <p:cNvCxnSpPr/>
              <p:nvPr/>
            </p:nvCxnSpPr>
            <p:spPr>
              <a:xfrm>
                <a:off x="550416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120"/>
              <p:cNvCxnSpPr/>
              <p:nvPr/>
            </p:nvCxnSpPr>
            <p:spPr>
              <a:xfrm>
                <a:off x="4765022" y="3939373"/>
                <a:ext cx="1" cy="122950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1436" name="Google Shape;1436;p120"/>
          <p:cNvCxnSpPr>
            <a:endCxn id="1420" idx="3"/>
          </p:cNvCxnSpPr>
          <p:nvPr/>
        </p:nvCxnSpPr>
        <p:spPr>
          <a:xfrm rot="5400000">
            <a:off x="8111329" y="3676062"/>
            <a:ext cx="1191000" cy="407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37" name="Google Shape;1437;p120"/>
          <p:cNvSpPr/>
          <p:nvPr/>
        </p:nvSpPr>
        <p:spPr>
          <a:xfrm>
            <a:off x="8826193" y="3101492"/>
            <a:ext cx="182990" cy="1829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8" name="Google Shape;1438;p120"/>
          <p:cNvSpPr txBox="1"/>
          <p:nvPr/>
        </p:nvSpPr>
        <p:spPr>
          <a:xfrm>
            <a:off x="5131201" y="4275357"/>
            <a:ext cx="7609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(       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39" name="Google Shape;1439;p120"/>
          <p:cNvGrpSpPr/>
          <p:nvPr/>
        </p:nvGrpSpPr>
        <p:grpSpPr>
          <a:xfrm>
            <a:off x="5838367" y="4433826"/>
            <a:ext cx="2427998" cy="100443"/>
            <a:chOff x="5919329" y="4433826"/>
            <a:chExt cx="2427998" cy="100443"/>
          </a:xfrm>
        </p:grpSpPr>
        <p:grpSp>
          <p:nvGrpSpPr>
            <p:cNvPr id="1440" name="Google Shape;1440;p120"/>
            <p:cNvGrpSpPr/>
            <p:nvPr/>
          </p:nvGrpSpPr>
          <p:grpSpPr>
            <a:xfrm rot="-5400000">
              <a:off x="7859886" y="4046829"/>
              <a:ext cx="98577" cy="876305"/>
              <a:chOff x="9431804" y="4188760"/>
              <a:chExt cx="98577" cy="876305"/>
            </a:xfrm>
          </p:grpSpPr>
          <p:cxnSp>
            <p:nvCxnSpPr>
              <p:cNvPr id="1441" name="Google Shape;1441;p120"/>
              <p:cNvCxnSpPr/>
              <p:nvPr/>
            </p:nvCxnSpPr>
            <p:spPr>
              <a:xfrm>
                <a:off x="9480001" y="4231336"/>
                <a:ext cx="0" cy="79222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42" name="Google Shape;1442;p120"/>
              <p:cNvSpPr/>
              <p:nvPr/>
            </p:nvSpPr>
            <p:spPr>
              <a:xfrm>
                <a:off x="9431804" y="4188760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120"/>
              <p:cNvSpPr/>
              <p:nvPr/>
            </p:nvSpPr>
            <p:spPr>
              <a:xfrm>
                <a:off x="9431804" y="4579272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120"/>
              <p:cNvSpPr/>
              <p:nvPr/>
            </p:nvSpPr>
            <p:spPr>
              <a:xfrm>
                <a:off x="9431804" y="4969787"/>
                <a:ext cx="98577" cy="95278"/>
              </a:xfrm>
              <a:prstGeom prst="ellipse">
                <a:avLst/>
              </a:prstGeom>
              <a:solidFill>
                <a:srgbClr val="76B900"/>
              </a:solidFill>
              <a:ln cap="flat" cmpd="sng" w="38100">
                <a:solidFill>
                  <a:srgbClr val="4B74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45" name="Google Shape;1445;p120"/>
            <p:cNvGrpSpPr/>
            <p:nvPr/>
          </p:nvGrpSpPr>
          <p:grpSpPr>
            <a:xfrm rot="-5400000">
              <a:off x="6503321" y="3849834"/>
              <a:ext cx="98555" cy="1266539"/>
              <a:chOff x="10402823" y="1280375"/>
              <a:chExt cx="114801" cy="1475324"/>
            </a:xfrm>
          </p:grpSpPr>
          <p:cxnSp>
            <p:nvCxnSpPr>
              <p:cNvPr id="1446" name="Google Shape;1446;p120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47" name="Google Shape;1447;p120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120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120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120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451" name="Google Shape;1451;p120"/>
          <p:cNvGrpSpPr/>
          <p:nvPr/>
        </p:nvGrpSpPr>
        <p:grpSpPr>
          <a:xfrm>
            <a:off x="5659068" y="2031071"/>
            <a:ext cx="1138298" cy="1283266"/>
            <a:chOff x="5829125" y="2339532"/>
            <a:chExt cx="1058612" cy="1193431"/>
          </a:xfrm>
        </p:grpSpPr>
        <p:sp>
          <p:nvSpPr>
            <p:cNvPr id="1452" name="Google Shape;1452;p120"/>
            <p:cNvSpPr/>
            <p:nvPr/>
          </p:nvSpPr>
          <p:spPr>
            <a:xfrm rot="5400000">
              <a:off x="5764890" y="2410116"/>
              <a:ext cx="1193431" cy="1052263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3" name="Google Shape;1453;p120"/>
            <p:cNvSpPr txBox="1"/>
            <p:nvPr/>
          </p:nvSpPr>
          <p:spPr>
            <a:xfrm>
              <a:off x="5829125" y="2764411"/>
              <a:ext cx="1006015" cy="3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Conv</a:t>
              </a:r>
              <a:endParaRPr b="1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54" name="Google Shape;1454;p120"/>
          <p:cNvGrpSpPr/>
          <p:nvPr/>
        </p:nvGrpSpPr>
        <p:grpSpPr>
          <a:xfrm>
            <a:off x="452402" y="1524001"/>
            <a:ext cx="2110806" cy="2190749"/>
            <a:chOff x="4814852" y="2447926"/>
            <a:chExt cx="3386468" cy="3514724"/>
          </a:xfrm>
        </p:grpSpPr>
        <p:pic>
          <p:nvPicPr>
            <p:cNvPr id="1455" name="Google Shape;1455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4107" y="2518938"/>
              <a:ext cx="3336328" cy="340561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456" name="Google Shape;1456;p120"/>
            <p:cNvGrpSpPr/>
            <p:nvPr/>
          </p:nvGrpSpPr>
          <p:grpSpPr>
            <a:xfrm>
              <a:off x="4814852" y="2447926"/>
              <a:ext cx="3386468" cy="3514724"/>
              <a:chOff x="4814852" y="2516113"/>
              <a:chExt cx="3386468" cy="3366214"/>
            </a:xfrm>
          </p:grpSpPr>
          <p:grpSp>
            <p:nvGrpSpPr>
              <p:cNvPr id="1457" name="Google Shape;1457;p120"/>
              <p:cNvGrpSpPr/>
              <p:nvPr/>
            </p:nvGrpSpPr>
            <p:grpSpPr>
              <a:xfrm>
                <a:off x="5511150" y="2516113"/>
                <a:ext cx="2035849" cy="3366214"/>
                <a:chOff x="4765022" y="3939373"/>
                <a:chExt cx="739141" cy="1229501"/>
              </a:xfrm>
            </p:grpSpPr>
            <p:cxnSp>
              <p:nvCxnSpPr>
                <p:cNvPr id="1458" name="Google Shape;1458;p120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59" name="Google Shape;1459;p120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0" name="Google Shape;1460;p120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1" name="Google Shape;1461;p120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62" name="Google Shape;1462;p120"/>
              <p:cNvGrpSpPr/>
              <p:nvPr/>
            </p:nvGrpSpPr>
            <p:grpSpPr>
              <a:xfrm rot="5400000">
                <a:off x="5496249" y="2505985"/>
                <a:ext cx="2023673" cy="3386468"/>
                <a:chOff x="4765022" y="3939373"/>
                <a:chExt cx="739141" cy="1229501"/>
              </a:xfrm>
            </p:grpSpPr>
            <p:cxnSp>
              <p:nvCxnSpPr>
                <p:cNvPr id="1463" name="Google Shape;1463;p120"/>
                <p:cNvCxnSpPr/>
                <p:nvPr/>
              </p:nvCxnSpPr>
              <p:spPr>
                <a:xfrm>
                  <a:off x="501140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4" name="Google Shape;1464;p120"/>
                <p:cNvCxnSpPr/>
                <p:nvPr/>
              </p:nvCxnSpPr>
              <p:spPr>
                <a:xfrm>
                  <a:off x="525778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5" name="Google Shape;1465;p120"/>
                <p:cNvCxnSpPr/>
                <p:nvPr/>
              </p:nvCxnSpPr>
              <p:spPr>
                <a:xfrm>
                  <a:off x="550416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6" name="Google Shape;1466;p120"/>
                <p:cNvCxnSpPr/>
                <p:nvPr/>
              </p:nvCxnSpPr>
              <p:spPr>
                <a:xfrm>
                  <a:off x="4765022" y="3939373"/>
                  <a:ext cx="1" cy="1229501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467" name="Google Shape;1467;p120"/>
            <p:cNvSpPr/>
            <p:nvPr/>
          </p:nvSpPr>
          <p:spPr>
            <a:xfrm>
              <a:off x="7063283" y="4101503"/>
              <a:ext cx="273968" cy="273968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68" name="Google Shape;1468;p120"/>
            <p:cNvGrpSpPr/>
            <p:nvPr/>
          </p:nvGrpSpPr>
          <p:grpSpPr>
            <a:xfrm>
              <a:off x="6551973" y="3529954"/>
              <a:ext cx="1324850" cy="1324850"/>
              <a:chOff x="2998086" y="4960621"/>
              <a:chExt cx="1015496" cy="1015496"/>
            </a:xfrm>
          </p:grpSpPr>
          <p:sp>
            <p:nvSpPr>
              <p:cNvPr id="1469" name="Google Shape;1469;p120"/>
              <p:cNvSpPr/>
              <p:nvPr/>
            </p:nvSpPr>
            <p:spPr>
              <a:xfrm>
                <a:off x="3123883" y="5099817"/>
                <a:ext cx="773680" cy="737104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0" name="Google Shape;1470;p120"/>
              <p:cNvSpPr/>
              <p:nvPr/>
            </p:nvSpPr>
            <p:spPr>
              <a:xfrm>
                <a:off x="3325746" y="4960621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1" name="Google Shape;1471;p120"/>
              <p:cNvSpPr/>
              <p:nvPr/>
            </p:nvSpPr>
            <p:spPr>
              <a:xfrm rot="5400000">
                <a:off x="3328477" y="4957197"/>
                <a:ext cx="354714" cy="1015496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1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SSD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21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8" name="Google Shape;147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2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Mask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122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5" name="Google Shape;148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3"/>
          <p:cNvSpPr txBox="1"/>
          <p:nvPr/>
        </p:nvSpPr>
        <p:spPr>
          <a:xfrm>
            <a:off x="382312" y="1276675"/>
            <a:ext cx="3522691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23"/>
          <p:cNvSpPr txBox="1"/>
          <p:nvPr/>
        </p:nvSpPr>
        <p:spPr>
          <a:xfrm>
            <a:off x="8265674" y="1275249"/>
            <a:ext cx="3624443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Семантическая сегментация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23"/>
          <p:cNvSpPr txBox="1"/>
          <p:nvPr/>
        </p:nvSpPr>
        <p:spPr>
          <a:xfrm>
            <a:off x="4364331" y="1275249"/>
            <a:ext cx="3624443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Сегментация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объектов</a:t>
            </a:r>
            <a:endParaRPr b="0" i="0" sz="1100" u="none" cap="none" strike="noStrike">
              <a:solidFill>
                <a:srgbClr val="3D3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2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Сегментация объектов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4" name="Google Shape;1494;p123"/>
          <p:cNvCxnSpPr/>
          <p:nvPr/>
        </p:nvCxnSpPr>
        <p:spPr>
          <a:xfrm>
            <a:off x="3668297" y="1722004"/>
            <a:ext cx="114182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95" name="Google Shape;1495;p123"/>
          <p:cNvCxnSpPr/>
          <p:nvPr/>
        </p:nvCxnSpPr>
        <p:spPr>
          <a:xfrm>
            <a:off x="7421147" y="1722004"/>
            <a:ext cx="114182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1496" name="Google Shape;149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12" y="2252862"/>
            <a:ext cx="3700979" cy="377783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97" name="Google Shape;1497;p123"/>
          <p:cNvGrpSpPr/>
          <p:nvPr/>
        </p:nvGrpSpPr>
        <p:grpSpPr>
          <a:xfrm>
            <a:off x="8022765" y="2252862"/>
            <a:ext cx="3781515" cy="3777836"/>
            <a:chOff x="4198910" y="2252862"/>
            <a:chExt cx="3781515" cy="3777836"/>
          </a:xfrm>
        </p:grpSpPr>
        <p:pic>
          <p:nvPicPr>
            <p:cNvPr id="1498" name="Google Shape;1498;p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79446" y="2252862"/>
              <a:ext cx="3700979" cy="377783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9" name="Google Shape;1499;p123"/>
            <p:cNvSpPr txBox="1"/>
            <p:nvPr/>
          </p:nvSpPr>
          <p:spPr>
            <a:xfrm>
              <a:off x="4198910" y="4826839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Котик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23"/>
            <p:cNvSpPr txBox="1"/>
            <p:nvPr/>
          </p:nvSpPr>
          <p:spPr>
            <a:xfrm>
              <a:off x="5042074" y="4890683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Пёсик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23"/>
            <p:cNvSpPr txBox="1"/>
            <p:nvPr/>
          </p:nvSpPr>
          <p:spPr>
            <a:xfrm>
              <a:off x="6174124" y="4730336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Пёсик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123"/>
          <p:cNvGrpSpPr/>
          <p:nvPr/>
        </p:nvGrpSpPr>
        <p:grpSpPr>
          <a:xfrm>
            <a:off x="4193399" y="2252862"/>
            <a:ext cx="3774779" cy="3777836"/>
            <a:chOff x="8033879" y="2252862"/>
            <a:chExt cx="3774779" cy="3777836"/>
          </a:xfrm>
        </p:grpSpPr>
        <p:pic>
          <p:nvPicPr>
            <p:cNvPr id="1503" name="Google Shape;1503;p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07679" y="2252862"/>
              <a:ext cx="3700979" cy="377783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04" name="Google Shape;1504;p123"/>
            <p:cNvSpPr txBox="1"/>
            <p:nvPr/>
          </p:nvSpPr>
          <p:spPr>
            <a:xfrm>
              <a:off x="8907403" y="4937593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Пёсик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23"/>
            <p:cNvSpPr txBox="1"/>
            <p:nvPr/>
          </p:nvSpPr>
          <p:spPr>
            <a:xfrm>
              <a:off x="9996900" y="4595611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Пёсик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23"/>
            <p:cNvSpPr txBox="1"/>
            <p:nvPr/>
          </p:nvSpPr>
          <p:spPr>
            <a:xfrm>
              <a:off x="8033879" y="4742530"/>
              <a:ext cx="1629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Котик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7" name="Google Shape;1507;p123"/>
          <p:cNvSpPr/>
          <p:nvPr/>
        </p:nvSpPr>
        <p:spPr>
          <a:xfrm>
            <a:off x="701140" y="4214653"/>
            <a:ext cx="919924" cy="1578603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8" name="Google Shape;1508;p123"/>
          <p:cNvSpPr/>
          <p:nvPr/>
        </p:nvSpPr>
        <p:spPr>
          <a:xfrm>
            <a:off x="1309624" y="3639736"/>
            <a:ext cx="1211137" cy="215352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123"/>
          <p:cNvSpPr/>
          <p:nvPr/>
        </p:nvSpPr>
        <p:spPr>
          <a:xfrm>
            <a:off x="2439765" y="3349934"/>
            <a:ext cx="1360710" cy="2422215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0" name="Google Shape;1510;p123"/>
          <p:cNvSpPr txBox="1"/>
          <p:nvPr/>
        </p:nvSpPr>
        <p:spPr>
          <a:xfrm>
            <a:off x="901186" y="326874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Пёсик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3"/>
          <p:cNvSpPr txBox="1"/>
          <p:nvPr/>
        </p:nvSpPr>
        <p:spPr>
          <a:xfrm>
            <a:off x="2053943" y="300877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Пёсик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3"/>
          <p:cNvSpPr txBox="1"/>
          <p:nvPr/>
        </p:nvSpPr>
        <p:spPr>
          <a:xfrm>
            <a:off x="99897" y="38566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79" y="4068659"/>
            <a:ext cx="1952560" cy="19931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8" name="Google Shape;1518;p12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 R-CNN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24"/>
          <p:cNvSpPr txBox="1"/>
          <p:nvPr/>
        </p:nvSpPr>
        <p:spPr>
          <a:xfrm>
            <a:off x="612025" y="1063403"/>
            <a:ext cx="1517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124"/>
          <p:cNvSpPr txBox="1"/>
          <p:nvPr/>
        </p:nvSpPr>
        <p:spPr>
          <a:xfrm>
            <a:off x="3678660" y="5205160"/>
            <a:ext cx="16157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1" name="Google Shape;1521;p124"/>
          <p:cNvCxnSpPr/>
          <p:nvPr/>
        </p:nvCxnSpPr>
        <p:spPr>
          <a:xfrm flipH="1" rot="-5400000">
            <a:off x="3194925" y="3767673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2" name="Google Shape;1522;p124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3" name="Google Shape;1523;p124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4" name="Google Shape;1524;p124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5" name="Google Shape;1525;p124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6" name="Google Shape;1526;p124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27" name="Google Shape;1527;p124"/>
          <p:cNvGrpSpPr/>
          <p:nvPr/>
        </p:nvGrpSpPr>
        <p:grpSpPr>
          <a:xfrm>
            <a:off x="4146416" y="4184037"/>
            <a:ext cx="855759" cy="970564"/>
            <a:chOff x="6331733" y="2438419"/>
            <a:chExt cx="1567666" cy="1777981"/>
          </a:xfrm>
        </p:grpSpPr>
        <p:sp>
          <p:nvSpPr>
            <p:cNvPr id="1528" name="Google Shape;1528;p12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29" name="Google Shape;1529;p12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30" name="Google Shape;1530;p1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31" name="Google Shape;1531;p1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32" name="Google Shape;1532;p124"/>
          <p:cNvGrpSpPr/>
          <p:nvPr/>
        </p:nvGrpSpPr>
        <p:grpSpPr>
          <a:xfrm>
            <a:off x="5733371" y="4203225"/>
            <a:ext cx="798853" cy="1069512"/>
            <a:chOff x="4530301" y="1909359"/>
            <a:chExt cx="798853" cy="1069512"/>
          </a:xfrm>
        </p:grpSpPr>
        <p:sp>
          <p:nvSpPr>
            <p:cNvPr id="1533" name="Google Shape;1533;p124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4" name="Google Shape;1534;p124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5" name="Google Shape;1535;p124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6" name="Google Shape;1536;p124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37" name="Google Shape;1537;p124"/>
          <p:cNvGrpSpPr/>
          <p:nvPr/>
        </p:nvGrpSpPr>
        <p:grpSpPr>
          <a:xfrm>
            <a:off x="2487986" y="1548664"/>
            <a:ext cx="1774357" cy="1730276"/>
            <a:chOff x="8048609" y="4472294"/>
            <a:chExt cx="1774357" cy="1730276"/>
          </a:xfrm>
        </p:grpSpPr>
        <p:sp>
          <p:nvSpPr>
            <p:cNvPr id="1538" name="Google Shape;1538;p124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9" name="Google Shape;1539;p124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0" name="Google Shape;1540;p124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1" name="Google Shape;1541;p124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42" name="Google Shape;1542;p124"/>
          <p:cNvGrpSpPr/>
          <p:nvPr/>
        </p:nvGrpSpPr>
        <p:grpSpPr>
          <a:xfrm>
            <a:off x="4961363" y="1548664"/>
            <a:ext cx="1774357" cy="1730276"/>
            <a:chOff x="8048609" y="4472294"/>
            <a:chExt cx="1774357" cy="1730276"/>
          </a:xfrm>
        </p:grpSpPr>
        <p:sp>
          <p:nvSpPr>
            <p:cNvPr id="1543" name="Google Shape;1543;p124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4" name="Google Shape;1544;p124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5" name="Google Shape;1545;p124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6" name="Google Shape;1546;p124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47" name="Google Shape;1547;p124"/>
          <p:cNvGrpSpPr/>
          <p:nvPr/>
        </p:nvGrpSpPr>
        <p:grpSpPr>
          <a:xfrm>
            <a:off x="769658" y="1833924"/>
            <a:ext cx="1144014" cy="1297490"/>
            <a:chOff x="6331733" y="2438419"/>
            <a:chExt cx="1567666" cy="1777981"/>
          </a:xfrm>
        </p:grpSpPr>
        <p:sp>
          <p:nvSpPr>
            <p:cNvPr id="1548" name="Google Shape;1548;p12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49" name="Google Shape;1549;p12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50" name="Google Shape;1550;p1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51" name="Google Shape;1551;p1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52" name="Google Shape;1552;p124"/>
          <p:cNvGrpSpPr/>
          <p:nvPr/>
        </p:nvGrpSpPr>
        <p:grpSpPr>
          <a:xfrm>
            <a:off x="5763351" y="2073685"/>
            <a:ext cx="798853" cy="1069512"/>
            <a:chOff x="4530301" y="1909359"/>
            <a:chExt cx="798853" cy="1069512"/>
          </a:xfrm>
        </p:grpSpPr>
        <p:sp>
          <p:nvSpPr>
            <p:cNvPr id="1553" name="Google Shape;1553;p124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4" name="Google Shape;1554;p124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5" name="Google Shape;1555;p124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6" name="Google Shape;1556;p124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2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 R-CNN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25"/>
          <p:cNvSpPr txBox="1"/>
          <p:nvPr/>
        </p:nvSpPr>
        <p:spPr>
          <a:xfrm>
            <a:off x="612025" y="1063403"/>
            <a:ext cx="1517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3" name="Google Shape;1563;p125"/>
          <p:cNvSpPr txBox="1"/>
          <p:nvPr/>
        </p:nvSpPr>
        <p:spPr>
          <a:xfrm>
            <a:off x="3678660" y="5205160"/>
            <a:ext cx="16157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64" name="Google Shape;1564;p125"/>
          <p:cNvCxnSpPr/>
          <p:nvPr/>
        </p:nvCxnSpPr>
        <p:spPr>
          <a:xfrm flipH="1" rot="-5400000">
            <a:off x="3194925" y="3767673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5" name="Google Shape;1565;p125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6" name="Google Shape;1566;p125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7" name="Google Shape;1567;p125"/>
          <p:cNvCxnSpPr/>
          <p:nvPr/>
        </p:nvCxnSpPr>
        <p:spPr>
          <a:xfrm>
            <a:off x="8143052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8" name="Google Shape;1568;p125"/>
          <p:cNvCxnSpPr/>
          <p:nvPr/>
        </p:nvCxnSpPr>
        <p:spPr>
          <a:xfrm>
            <a:off x="912513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69" name="Google Shape;1569;p125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70" name="Google Shape;1570;p125"/>
          <p:cNvCxnSpPr/>
          <p:nvPr/>
        </p:nvCxnSpPr>
        <p:spPr>
          <a:xfrm>
            <a:off x="6899508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71" name="Google Shape;1571;p125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72" name="Google Shape;1572;p125"/>
          <p:cNvSpPr txBox="1"/>
          <p:nvPr/>
        </p:nvSpPr>
        <p:spPr>
          <a:xfrm>
            <a:off x="6450319" y="1275804"/>
            <a:ext cx="1517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ROI Pooling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3" name="Google Shape;1573;p125"/>
          <p:cNvSpPr txBox="1"/>
          <p:nvPr/>
        </p:nvSpPr>
        <p:spPr>
          <a:xfrm>
            <a:off x="8101617" y="1228479"/>
            <a:ext cx="24008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 +регрессор</a:t>
            </a:r>
            <a:endParaRPr/>
          </a:p>
        </p:txBody>
      </p:sp>
      <p:cxnSp>
        <p:nvCxnSpPr>
          <p:cNvPr id="1574" name="Google Shape;1574;p125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75" name="Google Shape;1575;p125"/>
          <p:cNvSpPr/>
          <p:nvPr/>
        </p:nvSpPr>
        <p:spPr>
          <a:xfrm>
            <a:off x="10887450" y="2356893"/>
            <a:ext cx="405861" cy="78008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6" name="Google Shape;1576;p125"/>
          <p:cNvCxnSpPr/>
          <p:nvPr/>
        </p:nvCxnSpPr>
        <p:spPr>
          <a:xfrm>
            <a:off x="1027520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77" name="Google Shape;1577;p125"/>
          <p:cNvSpPr txBox="1"/>
          <p:nvPr/>
        </p:nvSpPr>
        <p:spPr>
          <a:xfrm>
            <a:off x="10228843" y="1897038"/>
            <a:ext cx="161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grpSp>
        <p:nvGrpSpPr>
          <p:cNvPr id="1578" name="Google Shape;1578;p125"/>
          <p:cNvGrpSpPr/>
          <p:nvPr/>
        </p:nvGrpSpPr>
        <p:grpSpPr>
          <a:xfrm>
            <a:off x="4146416" y="4184037"/>
            <a:ext cx="855759" cy="970564"/>
            <a:chOff x="6331733" y="2438419"/>
            <a:chExt cx="1567666" cy="1777981"/>
          </a:xfrm>
        </p:grpSpPr>
        <p:sp>
          <p:nvSpPr>
            <p:cNvPr id="1579" name="Google Shape;1579;p12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80" name="Google Shape;1580;p12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581" name="Google Shape;1581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582" name="Google Shape;158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83" name="Google Shape;1583;p125"/>
          <p:cNvGrpSpPr/>
          <p:nvPr/>
        </p:nvGrpSpPr>
        <p:grpSpPr>
          <a:xfrm>
            <a:off x="5733371" y="4203225"/>
            <a:ext cx="798853" cy="1069512"/>
            <a:chOff x="4530301" y="1909359"/>
            <a:chExt cx="798853" cy="1069512"/>
          </a:xfrm>
        </p:grpSpPr>
        <p:sp>
          <p:nvSpPr>
            <p:cNvPr id="1584" name="Google Shape;1584;p125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5" name="Google Shape;1585;p125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6" name="Google Shape;1586;p125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7" name="Google Shape;1587;p125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88" name="Google Shape;1588;p125"/>
          <p:cNvGrpSpPr/>
          <p:nvPr/>
        </p:nvGrpSpPr>
        <p:grpSpPr>
          <a:xfrm>
            <a:off x="2487986" y="1548664"/>
            <a:ext cx="1774357" cy="1730276"/>
            <a:chOff x="8048609" y="4472294"/>
            <a:chExt cx="1774357" cy="1730276"/>
          </a:xfrm>
        </p:grpSpPr>
        <p:sp>
          <p:nvSpPr>
            <p:cNvPr id="1589" name="Google Shape;1589;p125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0" name="Google Shape;1590;p125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1" name="Google Shape;1591;p125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2" name="Google Shape;1592;p125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93" name="Google Shape;1593;p125"/>
          <p:cNvGrpSpPr/>
          <p:nvPr/>
        </p:nvGrpSpPr>
        <p:grpSpPr>
          <a:xfrm>
            <a:off x="4961363" y="1548664"/>
            <a:ext cx="1774357" cy="1730276"/>
            <a:chOff x="8048609" y="4472294"/>
            <a:chExt cx="1774357" cy="1730276"/>
          </a:xfrm>
        </p:grpSpPr>
        <p:sp>
          <p:nvSpPr>
            <p:cNvPr id="1594" name="Google Shape;1594;p125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5" name="Google Shape;1595;p125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6" name="Google Shape;1596;p125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7" name="Google Shape;1597;p125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98" name="Google Shape;1598;p125"/>
          <p:cNvSpPr/>
          <p:nvPr/>
        </p:nvSpPr>
        <p:spPr>
          <a:xfrm>
            <a:off x="6112954" y="2477905"/>
            <a:ext cx="251465" cy="4833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99" name="Google Shape;1599;p125"/>
          <p:cNvGrpSpPr/>
          <p:nvPr/>
        </p:nvGrpSpPr>
        <p:grpSpPr>
          <a:xfrm>
            <a:off x="7394678" y="2399627"/>
            <a:ext cx="619793" cy="636404"/>
            <a:chOff x="8391512" y="1403006"/>
            <a:chExt cx="619793" cy="636404"/>
          </a:xfrm>
        </p:grpSpPr>
        <p:sp>
          <p:nvSpPr>
            <p:cNvPr id="1600" name="Google Shape;1600;p125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1" name="Google Shape;1601;p125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2" name="Google Shape;1602;p125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3" name="Google Shape;1603;p125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04" name="Google Shape;1604;p125"/>
          <p:cNvGrpSpPr/>
          <p:nvPr/>
        </p:nvGrpSpPr>
        <p:grpSpPr>
          <a:xfrm>
            <a:off x="769658" y="1833924"/>
            <a:ext cx="1144014" cy="1297490"/>
            <a:chOff x="6331733" y="2438419"/>
            <a:chExt cx="1567666" cy="1777981"/>
          </a:xfrm>
        </p:grpSpPr>
        <p:sp>
          <p:nvSpPr>
            <p:cNvPr id="1605" name="Google Shape;1605;p12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06" name="Google Shape;1606;p12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07" name="Google Shape;1607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08" name="Google Shape;1608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09" name="Google Shape;1609;p125"/>
          <p:cNvGrpSpPr/>
          <p:nvPr/>
        </p:nvGrpSpPr>
        <p:grpSpPr>
          <a:xfrm>
            <a:off x="8595035" y="2463378"/>
            <a:ext cx="420962" cy="477436"/>
            <a:chOff x="6331733" y="2438419"/>
            <a:chExt cx="1567666" cy="1777981"/>
          </a:xfrm>
        </p:grpSpPr>
        <p:sp>
          <p:nvSpPr>
            <p:cNvPr id="1610" name="Google Shape;1610;p12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11" name="Google Shape;1611;p12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12" name="Google Shape;1612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13" name="Google Shape;1613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4" name="Google Shape;1614;p125"/>
          <p:cNvGrpSpPr/>
          <p:nvPr/>
        </p:nvGrpSpPr>
        <p:grpSpPr>
          <a:xfrm>
            <a:off x="9699074" y="2066845"/>
            <a:ext cx="458531" cy="1266539"/>
            <a:chOff x="11452923" y="2261717"/>
            <a:chExt cx="458531" cy="1266539"/>
          </a:xfrm>
        </p:grpSpPr>
        <p:cxnSp>
          <p:nvCxnSpPr>
            <p:cNvPr id="1615" name="Google Shape;1615;p125"/>
            <p:cNvCxnSpPr/>
            <p:nvPr/>
          </p:nvCxnSpPr>
          <p:spPr>
            <a:xfrm>
              <a:off x="11501120" y="2521791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6" name="Google Shape;1616;p125"/>
            <p:cNvSpPr/>
            <p:nvPr/>
          </p:nvSpPr>
          <p:spPr>
            <a:xfrm>
              <a:off x="11452923" y="2479215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7" name="Google Shape;1617;p125"/>
            <p:cNvSpPr/>
            <p:nvPr/>
          </p:nvSpPr>
          <p:spPr>
            <a:xfrm>
              <a:off x="11452923" y="2869727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8" name="Google Shape;1618;p125"/>
            <p:cNvSpPr/>
            <p:nvPr/>
          </p:nvSpPr>
          <p:spPr>
            <a:xfrm>
              <a:off x="11452923" y="3260242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19" name="Google Shape;1619;p125"/>
            <p:cNvGrpSpPr/>
            <p:nvPr/>
          </p:nvGrpSpPr>
          <p:grpSpPr>
            <a:xfrm>
              <a:off x="11812899" y="2261717"/>
              <a:ext cx="98555" cy="1266539"/>
              <a:chOff x="10402823" y="1280375"/>
              <a:chExt cx="114801" cy="1475324"/>
            </a:xfrm>
          </p:grpSpPr>
          <p:cxnSp>
            <p:nvCxnSpPr>
              <p:cNvPr id="1620" name="Google Shape;1620;p125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1" name="Google Shape;1621;p125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2" name="Google Shape;1622;p125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3" name="Google Shape;1623;p125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4" name="Google Shape;1624;p125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25" name="Google Shape;1625;p125"/>
          <p:cNvSpPr txBox="1"/>
          <p:nvPr/>
        </p:nvSpPr>
        <p:spPr>
          <a:xfrm>
            <a:off x="7423698" y="4372798"/>
            <a:ext cx="39047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Faster R-CNN</a:t>
            </a:r>
            <a:endParaRPr b="0" i="0" sz="36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6" name="Google Shape;1626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679" y="4068659"/>
            <a:ext cx="1952560" cy="19931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2904" y="4068659"/>
            <a:ext cx="1952559" cy="19931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2" name="Google Shape;1632;p12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 R-CNN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126"/>
          <p:cNvSpPr txBox="1"/>
          <p:nvPr/>
        </p:nvSpPr>
        <p:spPr>
          <a:xfrm>
            <a:off x="612025" y="1063403"/>
            <a:ext cx="1517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4" name="Google Shape;1634;p126"/>
          <p:cNvSpPr txBox="1"/>
          <p:nvPr/>
        </p:nvSpPr>
        <p:spPr>
          <a:xfrm>
            <a:off x="3678660" y="5205160"/>
            <a:ext cx="16157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35" name="Google Shape;1635;p126"/>
          <p:cNvCxnSpPr/>
          <p:nvPr/>
        </p:nvCxnSpPr>
        <p:spPr>
          <a:xfrm flipH="1" rot="-5400000">
            <a:off x="3194925" y="3767673"/>
            <a:ext cx="1374600" cy="425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6" name="Google Shape;1636;p126"/>
          <p:cNvCxnSpPr/>
          <p:nvPr/>
        </p:nvCxnSpPr>
        <p:spPr>
          <a:xfrm>
            <a:off x="5110869" y="4687986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7" name="Google Shape;1637;p126"/>
          <p:cNvCxnSpPr/>
          <p:nvPr/>
        </p:nvCxnSpPr>
        <p:spPr>
          <a:xfrm rot="10800000">
            <a:off x="6103287" y="3476828"/>
            <a:ext cx="0" cy="51989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8" name="Google Shape;1638;p126"/>
          <p:cNvCxnSpPr/>
          <p:nvPr/>
        </p:nvCxnSpPr>
        <p:spPr>
          <a:xfrm>
            <a:off x="8143052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9" name="Google Shape;1639;p126"/>
          <p:cNvCxnSpPr/>
          <p:nvPr/>
        </p:nvCxnSpPr>
        <p:spPr>
          <a:xfrm>
            <a:off x="912513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0" name="Google Shape;1640;p126"/>
          <p:cNvCxnSpPr/>
          <p:nvPr/>
        </p:nvCxnSpPr>
        <p:spPr>
          <a:xfrm>
            <a:off x="4454111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1" name="Google Shape;1641;p126"/>
          <p:cNvCxnSpPr/>
          <p:nvPr/>
        </p:nvCxnSpPr>
        <p:spPr>
          <a:xfrm>
            <a:off x="6899508" y="270635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2" name="Google Shape;1642;p126"/>
          <p:cNvCxnSpPr/>
          <p:nvPr/>
        </p:nvCxnSpPr>
        <p:spPr>
          <a:xfrm>
            <a:off x="1998929" y="2451061"/>
            <a:ext cx="36136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43" name="Google Shape;1643;p126"/>
          <p:cNvSpPr txBox="1"/>
          <p:nvPr/>
        </p:nvSpPr>
        <p:spPr>
          <a:xfrm>
            <a:off x="6450319" y="1275804"/>
            <a:ext cx="1517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ROI Pooling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4" name="Google Shape;1644;p126"/>
          <p:cNvSpPr txBox="1"/>
          <p:nvPr/>
        </p:nvSpPr>
        <p:spPr>
          <a:xfrm>
            <a:off x="8101617" y="1228479"/>
            <a:ext cx="24008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 +регрессор</a:t>
            </a:r>
            <a:endParaRPr/>
          </a:p>
        </p:txBody>
      </p:sp>
      <p:cxnSp>
        <p:nvCxnSpPr>
          <p:cNvPr id="1645" name="Google Shape;1645;p126"/>
          <p:cNvCxnSpPr/>
          <p:nvPr/>
        </p:nvCxnSpPr>
        <p:spPr>
          <a:xfrm rot="10800000">
            <a:off x="1380523" y="3169289"/>
            <a:ext cx="0" cy="66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46" name="Google Shape;1646;p126"/>
          <p:cNvGrpSpPr/>
          <p:nvPr/>
        </p:nvGrpSpPr>
        <p:grpSpPr>
          <a:xfrm>
            <a:off x="8225948" y="4380640"/>
            <a:ext cx="833395" cy="945200"/>
            <a:chOff x="6331733" y="2438418"/>
            <a:chExt cx="1567666" cy="1777981"/>
          </a:xfrm>
        </p:grpSpPr>
        <p:sp>
          <p:nvSpPr>
            <p:cNvPr id="1647" name="Google Shape;1647;p126"/>
            <p:cNvSpPr/>
            <p:nvPr/>
          </p:nvSpPr>
          <p:spPr>
            <a:xfrm rot="5400000">
              <a:off x="6226576" y="2543575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F4B183"/>
            </a:solidFill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48" name="Google Shape;1648;p12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49" name="Google Shape;1649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50" name="Google Shape;1650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1" name="Google Shape;1651;p126"/>
          <p:cNvSpPr txBox="1"/>
          <p:nvPr/>
        </p:nvSpPr>
        <p:spPr>
          <a:xfrm>
            <a:off x="7648821" y="5464890"/>
            <a:ext cx="19220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Segmentation network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2" name="Google Shape;1652;p126"/>
          <p:cNvCxnSpPr/>
          <p:nvPr/>
        </p:nvCxnSpPr>
        <p:spPr>
          <a:xfrm>
            <a:off x="9230204" y="4858400"/>
            <a:ext cx="41469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3" name="Google Shape;1653;p126"/>
          <p:cNvCxnSpPr>
            <a:endCxn id="1647" idx="2"/>
          </p:cNvCxnSpPr>
          <p:nvPr/>
        </p:nvCxnSpPr>
        <p:spPr>
          <a:xfrm flipH="1" rot="-5400000">
            <a:off x="7110248" y="3737540"/>
            <a:ext cx="1765200" cy="466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4" name="Google Shape;1654;p126"/>
          <p:cNvSpPr/>
          <p:nvPr/>
        </p:nvSpPr>
        <p:spPr>
          <a:xfrm>
            <a:off x="10887450" y="2356893"/>
            <a:ext cx="405861" cy="78008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5" name="Google Shape;1655;p126"/>
          <p:cNvCxnSpPr/>
          <p:nvPr/>
        </p:nvCxnSpPr>
        <p:spPr>
          <a:xfrm>
            <a:off x="10275206" y="2694031"/>
            <a:ext cx="36659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6" name="Google Shape;1656;p126"/>
          <p:cNvSpPr txBox="1"/>
          <p:nvPr/>
        </p:nvSpPr>
        <p:spPr>
          <a:xfrm>
            <a:off x="10228843" y="1897038"/>
            <a:ext cx="161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grpSp>
        <p:nvGrpSpPr>
          <p:cNvPr id="1657" name="Google Shape;1657;p126"/>
          <p:cNvGrpSpPr/>
          <p:nvPr/>
        </p:nvGrpSpPr>
        <p:grpSpPr>
          <a:xfrm>
            <a:off x="4146416" y="4184037"/>
            <a:ext cx="855759" cy="970564"/>
            <a:chOff x="6331733" y="2438419"/>
            <a:chExt cx="1567666" cy="1777981"/>
          </a:xfrm>
        </p:grpSpPr>
        <p:sp>
          <p:nvSpPr>
            <p:cNvPr id="1658" name="Google Shape;1658;p12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59" name="Google Shape;1659;p12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60" name="Google Shape;1660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61" name="Google Shape;1661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2" name="Google Shape;1662;p126"/>
          <p:cNvGrpSpPr/>
          <p:nvPr/>
        </p:nvGrpSpPr>
        <p:grpSpPr>
          <a:xfrm>
            <a:off x="5733371" y="4203225"/>
            <a:ext cx="798853" cy="1069512"/>
            <a:chOff x="4530301" y="1909359"/>
            <a:chExt cx="798853" cy="1069512"/>
          </a:xfrm>
        </p:grpSpPr>
        <p:sp>
          <p:nvSpPr>
            <p:cNvPr id="1663" name="Google Shape;1663;p126"/>
            <p:cNvSpPr/>
            <p:nvPr/>
          </p:nvSpPr>
          <p:spPr>
            <a:xfrm>
              <a:off x="4530301" y="2293285"/>
              <a:ext cx="368365" cy="685586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4" name="Google Shape;1664;p126"/>
            <p:cNvSpPr/>
            <p:nvPr/>
          </p:nvSpPr>
          <p:spPr>
            <a:xfrm>
              <a:off x="4882856" y="2428741"/>
              <a:ext cx="251465" cy="483330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5" name="Google Shape;1665;p126"/>
            <p:cNvSpPr/>
            <p:nvPr/>
          </p:nvSpPr>
          <p:spPr>
            <a:xfrm>
              <a:off x="5125488" y="2372904"/>
              <a:ext cx="203666" cy="407423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6" name="Google Shape;1666;p126"/>
            <p:cNvSpPr/>
            <p:nvPr/>
          </p:nvSpPr>
          <p:spPr>
            <a:xfrm>
              <a:off x="4609200" y="1909359"/>
              <a:ext cx="565943" cy="516557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67" name="Google Shape;1667;p126"/>
          <p:cNvGrpSpPr/>
          <p:nvPr/>
        </p:nvGrpSpPr>
        <p:grpSpPr>
          <a:xfrm>
            <a:off x="2487986" y="1548664"/>
            <a:ext cx="1774357" cy="1730276"/>
            <a:chOff x="8048609" y="4472294"/>
            <a:chExt cx="1774357" cy="1730276"/>
          </a:xfrm>
        </p:grpSpPr>
        <p:sp>
          <p:nvSpPr>
            <p:cNvPr id="1668" name="Google Shape;1668;p126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9" name="Google Shape;1669;p126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0" name="Google Shape;1670;p126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1" name="Google Shape;1671;p126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72" name="Google Shape;1672;p126"/>
          <p:cNvGrpSpPr/>
          <p:nvPr/>
        </p:nvGrpSpPr>
        <p:grpSpPr>
          <a:xfrm>
            <a:off x="4961363" y="1548664"/>
            <a:ext cx="1774357" cy="1730276"/>
            <a:chOff x="8048609" y="4472294"/>
            <a:chExt cx="1774357" cy="1730276"/>
          </a:xfrm>
        </p:grpSpPr>
        <p:sp>
          <p:nvSpPr>
            <p:cNvPr id="1673" name="Google Shape;1673;p126"/>
            <p:cNvSpPr/>
            <p:nvPr/>
          </p:nvSpPr>
          <p:spPr>
            <a:xfrm>
              <a:off x="8048609" y="44722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4" name="Google Shape;1674;p126"/>
            <p:cNvSpPr/>
            <p:nvPr/>
          </p:nvSpPr>
          <p:spPr>
            <a:xfrm>
              <a:off x="8201009" y="46246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5" name="Google Shape;1675;p126"/>
            <p:cNvSpPr/>
            <p:nvPr/>
          </p:nvSpPr>
          <p:spPr>
            <a:xfrm>
              <a:off x="8353409" y="47770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6" name="Google Shape;1676;p126"/>
            <p:cNvSpPr/>
            <p:nvPr/>
          </p:nvSpPr>
          <p:spPr>
            <a:xfrm>
              <a:off x="8505809" y="4929494"/>
              <a:ext cx="1317157" cy="1273076"/>
            </a:xfrm>
            <a:prstGeom prst="rect">
              <a:avLst/>
            </a:prstGeom>
            <a:solidFill>
              <a:srgbClr val="AAD35F">
                <a:alpha val="74509"/>
              </a:srgbClr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77" name="Google Shape;1677;p126"/>
          <p:cNvSpPr/>
          <p:nvPr/>
        </p:nvSpPr>
        <p:spPr>
          <a:xfrm>
            <a:off x="6112954" y="2477905"/>
            <a:ext cx="251465" cy="4833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8" name="Google Shape;1678;p126"/>
          <p:cNvGrpSpPr/>
          <p:nvPr/>
        </p:nvGrpSpPr>
        <p:grpSpPr>
          <a:xfrm>
            <a:off x="7394678" y="2399627"/>
            <a:ext cx="619793" cy="636404"/>
            <a:chOff x="8391512" y="1403006"/>
            <a:chExt cx="619793" cy="636404"/>
          </a:xfrm>
        </p:grpSpPr>
        <p:sp>
          <p:nvSpPr>
            <p:cNvPr id="1679" name="Google Shape;1679;p126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0" name="Google Shape;1680;p126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1" name="Google Shape;1681;p126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82" name="Google Shape;1682;p126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83" name="Google Shape;1683;p126"/>
          <p:cNvGrpSpPr/>
          <p:nvPr/>
        </p:nvGrpSpPr>
        <p:grpSpPr>
          <a:xfrm>
            <a:off x="769658" y="1833924"/>
            <a:ext cx="1144014" cy="1297490"/>
            <a:chOff x="6331733" y="2438419"/>
            <a:chExt cx="1567666" cy="1777981"/>
          </a:xfrm>
        </p:grpSpPr>
        <p:sp>
          <p:nvSpPr>
            <p:cNvPr id="1684" name="Google Shape;1684;p12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85" name="Google Shape;1685;p12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86" name="Google Shape;1686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87" name="Google Shape;1687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88" name="Google Shape;1688;p126"/>
          <p:cNvGrpSpPr/>
          <p:nvPr/>
        </p:nvGrpSpPr>
        <p:grpSpPr>
          <a:xfrm>
            <a:off x="8595035" y="2463378"/>
            <a:ext cx="420962" cy="477436"/>
            <a:chOff x="6331733" y="2438419"/>
            <a:chExt cx="1567666" cy="1777981"/>
          </a:xfrm>
        </p:grpSpPr>
        <p:sp>
          <p:nvSpPr>
            <p:cNvPr id="1689" name="Google Shape;1689;p126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90" name="Google Shape;1690;p126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691" name="Google Shape;1691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692" name="Google Shape;1692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93" name="Google Shape;1693;p126"/>
          <p:cNvGrpSpPr/>
          <p:nvPr/>
        </p:nvGrpSpPr>
        <p:grpSpPr>
          <a:xfrm>
            <a:off x="9699074" y="2066845"/>
            <a:ext cx="458531" cy="1266539"/>
            <a:chOff x="11452923" y="2261717"/>
            <a:chExt cx="458531" cy="1266539"/>
          </a:xfrm>
        </p:grpSpPr>
        <p:cxnSp>
          <p:nvCxnSpPr>
            <p:cNvPr id="1694" name="Google Shape;1694;p126"/>
            <p:cNvCxnSpPr/>
            <p:nvPr/>
          </p:nvCxnSpPr>
          <p:spPr>
            <a:xfrm>
              <a:off x="11501120" y="2521791"/>
              <a:ext cx="0" cy="792223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5" name="Google Shape;1695;p126"/>
            <p:cNvSpPr/>
            <p:nvPr/>
          </p:nvSpPr>
          <p:spPr>
            <a:xfrm>
              <a:off x="11452923" y="2479215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6" name="Google Shape;1696;p126"/>
            <p:cNvSpPr/>
            <p:nvPr/>
          </p:nvSpPr>
          <p:spPr>
            <a:xfrm>
              <a:off x="11452923" y="2869727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7" name="Google Shape;1697;p126"/>
            <p:cNvSpPr/>
            <p:nvPr/>
          </p:nvSpPr>
          <p:spPr>
            <a:xfrm>
              <a:off x="11452923" y="3260242"/>
              <a:ext cx="98577" cy="95278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98" name="Google Shape;1698;p126"/>
            <p:cNvGrpSpPr/>
            <p:nvPr/>
          </p:nvGrpSpPr>
          <p:grpSpPr>
            <a:xfrm>
              <a:off x="11812899" y="2261717"/>
              <a:ext cx="98555" cy="1266539"/>
              <a:chOff x="10402823" y="1280375"/>
              <a:chExt cx="114801" cy="1475324"/>
            </a:xfrm>
          </p:grpSpPr>
          <p:cxnSp>
            <p:nvCxnSpPr>
              <p:cNvPr id="1699" name="Google Shape;1699;p126"/>
              <p:cNvCxnSpPr/>
              <p:nvPr/>
            </p:nvCxnSpPr>
            <p:spPr>
              <a:xfrm>
                <a:off x="10458953" y="1329960"/>
                <a:ext cx="4060" cy="13810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00" name="Google Shape;1700;p126"/>
              <p:cNvSpPr/>
              <p:nvPr/>
            </p:nvSpPr>
            <p:spPr>
              <a:xfrm>
                <a:off x="10402823" y="1280375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1" name="Google Shape;1701;p126"/>
              <p:cNvSpPr/>
              <p:nvPr/>
            </p:nvSpPr>
            <p:spPr>
              <a:xfrm>
                <a:off x="10402823" y="1735163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2" name="Google Shape;1702;p126"/>
              <p:cNvSpPr/>
              <p:nvPr/>
            </p:nvSpPr>
            <p:spPr>
              <a:xfrm>
                <a:off x="10402823" y="2189951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3" name="Google Shape;1703;p126"/>
              <p:cNvSpPr/>
              <p:nvPr/>
            </p:nvSpPr>
            <p:spPr>
              <a:xfrm>
                <a:off x="10402823" y="2644740"/>
                <a:ext cx="114801" cy="110959"/>
              </a:xfrm>
              <a:prstGeom prst="ellipse">
                <a:avLst/>
              </a:prstGeom>
              <a:solidFill>
                <a:srgbClr val="F7A7A7"/>
              </a:solidFill>
              <a:ln cap="flat" cmpd="sng" w="38100">
                <a:solidFill>
                  <a:srgbClr val="CC06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1704" name="Google Shape;1704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679" y="4068659"/>
            <a:ext cx="1952560" cy="19931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957" y="435629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9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91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9" name="Google Shape;169;p91"/>
          <p:cNvGrpSpPr/>
          <p:nvPr/>
        </p:nvGrpSpPr>
        <p:grpSpPr>
          <a:xfrm>
            <a:off x="5314885" y="4497080"/>
            <a:ext cx="1791059" cy="1889903"/>
            <a:chOff x="5314885" y="4497080"/>
            <a:chExt cx="1791059" cy="1889903"/>
          </a:xfrm>
        </p:grpSpPr>
        <p:sp>
          <p:nvSpPr>
            <p:cNvPr id="170" name="Google Shape;170;p91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91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91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91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4" name="Google Shape;174;p91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5" name="Google Shape;175;p91"/>
          <p:cNvCxnSpPr/>
          <p:nvPr/>
        </p:nvCxnSpPr>
        <p:spPr>
          <a:xfrm>
            <a:off x="1227047" y="4355655"/>
            <a:ext cx="1897200" cy="394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76" name="Google Shape;176;p91"/>
          <p:cNvGrpSpPr/>
          <p:nvPr/>
        </p:nvGrpSpPr>
        <p:grpSpPr>
          <a:xfrm>
            <a:off x="3345584" y="4213154"/>
            <a:ext cx="855759" cy="970564"/>
            <a:chOff x="6331733" y="2438419"/>
            <a:chExt cx="1567666" cy="1777981"/>
          </a:xfrm>
        </p:grpSpPr>
        <p:sp>
          <p:nvSpPr>
            <p:cNvPr id="177" name="Google Shape;177;p9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8" name="Google Shape;178;p9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179" name="Google Shape;179;p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180" name="Google Shape;180;p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1" name="Google Shape;18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7" y="220364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2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0" name="Google Shape;1710;p127"/>
          <p:cNvPicPr preferRelativeResize="0"/>
          <p:nvPr/>
        </p:nvPicPr>
        <p:blipFill rotWithShape="1">
          <a:blip r:embed="rId3">
            <a:alphaModFix/>
          </a:blip>
          <a:srcRect b="33431" l="0" r="23545" t="0"/>
          <a:stretch/>
        </p:blipFill>
        <p:spPr>
          <a:xfrm>
            <a:off x="329058" y="1138255"/>
            <a:ext cx="11551659" cy="541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8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TensorFlow Object Detection API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6" name="Google Shape;1716;p128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7" name="Google Shape;171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29"/>
          <p:cNvSpPr txBox="1"/>
          <p:nvPr>
            <p:ph idx="4294967295" type="title"/>
          </p:nvPr>
        </p:nvSpPr>
        <p:spPr>
          <a:xfrm>
            <a:off x="633062" y="275145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3" name="Google Shape;1723;p129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Компьютерное зрение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4" name="Google Shape;172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957" y="435629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92"/>
          <p:cNvSpPr/>
          <p:nvPr/>
        </p:nvSpPr>
        <p:spPr>
          <a:xfrm>
            <a:off x="5273631" y="13469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92"/>
          <p:cNvSpPr/>
          <p:nvPr/>
        </p:nvSpPr>
        <p:spPr>
          <a:xfrm>
            <a:off x="5426031" y="14993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92"/>
          <p:cNvSpPr/>
          <p:nvPr/>
        </p:nvSpPr>
        <p:spPr>
          <a:xfrm>
            <a:off x="5578431" y="16517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92"/>
          <p:cNvSpPr/>
          <p:nvPr/>
        </p:nvSpPr>
        <p:spPr>
          <a:xfrm>
            <a:off x="5730831" y="18041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9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92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p92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4" name="Google Shape;194;p92"/>
          <p:cNvGrpSpPr/>
          <p:nvPr/>
        </p:nvGrpSpPr>
        <p:grpSpPr>
          <a:xfrm>
            <a:off x="5314885" y="4497080"/>
            <a:ext cx="1791059" cy="1889903"/>
            <a:chOff x="5314885" y="4497080"/>
            <a:chExt cx="1791059" cy="1889903"/>
          </a:xfrm>
        </p:grpSpPr>
        <p:sp>
          <p:nvSpPr>
            <p:cNvPr id="195" name="Google Shape;195;p92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92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92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92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9" name="Google Shape;199;p92"/>
          <p:cNvSpPr txBox="1"/>
          <p:nvPr/>
        </p:nvSpPr>
        <p:spPr>
          <a:xfrm>
            <a:off x="3070685" y="93318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92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" name="Google Shape;201;p92"/>
          <p:cNvCxnSpPr/>
          <p:nvPr/>
        </p:nvCxnSpPr>
        <p:spPr>
          <a:xfrm flipH="1" rot="10800000">
            <a:off x="1227046" y="1841393"/>
            <a:ext cx="1643100" cy="36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" name="Google Shape;202;p92"/>
          <p:cNvCxnSpPr/>
          <p:nvPr/>
        </p:nvCxnSpPr>
        <p:spPr>
          <a:xfrm>
            <a:off x="1227047" y="4355655"/>
            <a:ext cx="1897200" cy="394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92"/>
          <p:cNvSpPr txBox="1"/>
          <p:nvPr/>
        </p:nvSpPr>
        <p:spPr>
          <a:xfrm>
            <a:off x="3041701" y="275309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4" name="Google Shape;204;p92"/>
          <p:cNvGrpSpPr/>
          <p:nvPr/>
        </p:nvGrpSpPr>
        <p:grpSpPr>
          <a:xfrm>
            <a:off x="3345584" y="4213154"/>
            <a:ext cx="855759" cy="970564"/>
            <a:chOff x="6331733" y="2438419"/>
            <a:chExt cx="1567666" cy="1777981"/>
          </a:xfrm>
        </p:grpSpPr>
        <p:sp>
          <p:nvSpPr>
            <p:cNvPr id="205" name="Google Shape;205;p9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6" name="Google Shape;206;p9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07" name="Google Shape;207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08" name="Google Shape;208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9" name="Google Shape;209;p92"/>
          <p:cNvGrpSpPr/>
          <p:nvPr/>
        </p:nvGrpSpPr>
        <p:grpSpPr>
          <a:xfrm>
            <a:off x="3098379" y="1298024"/>
            <a:ext cx="1301762" cy="1476401"/>
            <a:chOff x="6331733" y="2438419"/>
            <a:chExt cx="1567666" cy="1777981"/>
          </a:xfrm>
        </p:grpSpPr>
        <p:sp>
          <p:nvSpPr>
            <p:cNvPr id="210" name="Google Shape;210;p9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11" name="Google Shape;211;p9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12" name="Google Shape;212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13" name="Google Shape;213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4" name="Google Shape;2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7" y="220364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957" y="435629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93"/>
          <p:cNvSpPr/>
          <p:nvPr/>
        </p:nvSpPr>
        <p:spPr>
          <a:xfrm>
            <a:off x="5273631" y="13469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93"/>
          <p:cNvSpPr/>
          <p:nvPr/>
        </p:nvSpPr>
        <p:spPr>
          <a:xfrm>
            <a:off x="5426031" y="14993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93"/>
          <p:cNvSpPr/>
          <p:nvPr/>
        </p:nvSpPr>
        <p:spPr>
          <a:xfrm>
            <a:off x="5578431" y="16517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93"/>
          <p:cNvSpPr/>
          <p:nvPr/>
        </p:nvSpPr>
        <p:spPr>
          <a:xfrm>
            <a:off x="5730831" y="18041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9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93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6" name="Google Shape;226;p93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27" name="Google Shape;227;p93"/>
          <p:cNvGrpSpPr/>
          <p:nvPr/>
        </p:nvGrpSpPr>
        <p:grpSpPr>
          <a:xfrm>
            <a:off x="5314885" y="4497080"/>
            <a:ext cx="1791059" cy="1889903"/>
            <a:chOff x="5314885" y="4497080"/>
            <a:chExt cx="1791059" cy="1889903"/>
          </a:xfrm>
        </p:grpSpPr>
        <p:sp>
          <p:nvSpPr>
            <p:cNvPr id="228" name="Google Shape;228;p93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93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93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93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2" name="Google Shape;232;p93"/>
          <p:cNvSpPr txBox="1"/>
          <p:nvPr/>
        </p:nvSpPr>
        <p:spPr>
          <a:xfrm>
            <a:off x="3070685" y="93318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93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93"/>
          <p:cNvCxnSpPr/>
          <p:nvPr/>
        </p:nvCxnSpPr>
        <p:spPr>
          <a:xfrm flipH="1" rot="10800000">
            <a:off x="1227046" y="1841393"/>
            <a:ext cx="1643100" cy="36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5" name="Google Shape;235;p93"/>
          <p:cNvCxnSpPr/>
          <p:nvPr/>
        </p:nvCxnSpPr>
        <p:spPr>
          <a:xfrm>
            <a:off x="1227047" y="4355655"/>
            <a:ext cx="1897200" cy="394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6" name="Google Shape;236;p93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7" name="Google Shape;237;p93"/>
          <p:cNvSpPr txBox="1"/>
          <p:nvPr/>
        </p:nvSpPr>
        <p:spPr>
          <a:xfrm>
            <a:off x="3041701" y="275309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8" name="Google Shape;238;p93"/>
          <p:cNvGrpSpPr/>
          <p:nvPr/>
        </p:nvGrpSpPr>
        <p:grpSpPr>
          <a:xfrm>
            <a:off x="3345584" y="4213154"/>
            <a:ext cx="855759" cy="970564"/>
            <a:chOff x="6331733" y="2438419"/>
            <a:chExt cx="1567666" cy="1777981"/>
          </a:xfrm>
        </p:grpSpPr>
        <p:sp>
          <p:nvSpPr>
            <p:cNvPr id="239" name="Google Shape;239;p9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41" name="Google Shape;241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42" name="Google Shape;242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3" name="Google Shape;243;p93"/>
          <p:cNvGrpSpPr/>
          <p:nvPr/>
        </p:nvGrpSpPr>
        <p:grpSpPr>
          <a:xfrm>
            <a:off x="3098379" y="1298024"/>
            <a:ext cx="1301762" cy="1476401"/>
            <a:chOff x="6331733" y="2438419"/>
            <a:chExt cx="1567666" cy="1777981"/>
          </a:xfrm>
        </p:grpSpPr>
        <p:sp>
          <p:nvSpPr>
            <p:cNvPr id="244" name="Google Shape;244;p9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5" name="Google Shape;245;p9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46" name="Google Shape;246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47" name="Google Shape;247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8" name="Google Shape;24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7" y="220364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9" name="Google Shape;249;p93"/>
          <p:cNvGrpSpPr/>
          <p:nvPr/>
        </p:nvGrpSpPr>
        <p:grpSpPr>
          <a:xfrm>
            <a:off x="5924485" y="1944381"/>
            <a:ext cx="914465" cy="964932"/>
            <a:chOff x="5314885" y="4497080"/>
            <a:chExt cx="1791059" cy="1889903"/>
          </a:xfrm>
        </p:grpSpPr>
        <p:sp>
          <p:nvSpPr>
            <p:cNvPr id="250" name="Google Shape;250;p93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93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93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93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957" y="435629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94"/>
          <p:cNvSpPr/>
          <p:nvPr/>
        </p:nvSpPr>
        <p:spPr>
          <a:xfrm>
            <a:off x="5273631" y="13469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94"/>
          <p:cNvSpPr/>
          <p:nvPr/>
        </p:nvSpPr>
        <p:spPr>
          <a:xfrm>
            <a:off x="5426031" y="14993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94"/>
          <p:cNvSpPr/>
          <p:nvPr/>
        </p:nvSpPr>
        <p:spPr>
          <a:xfrm>
            <a:off x="5578431" y="16517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94"/>
          <p:cNvSpPr/>
          <p:nvPr/>
        </p:nvSpPr>
        <p:spPr>
          <a:xfrm>
            <a:off x="5730831" y="18041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9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94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" name="Google Shape;265;p94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6" name="Google Shape;266;p94"/>
          <p:cNvCxnSpPr/>
          <p:nvPr/>
        </p:nvCxnSpPr>
        <p:spPr>
          <a:xfrm>
            <a:off x="7407594" y="2397196"/>
            <a:ext cx="61880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67" name="Google Shape;267;p94"/>
          <p:cNvGrpSpPr/>
          <p:nvPr/>
        </p:nvGrpSpPr>
        <p:grpSpPr>
          <a:xfrm>
            <a:off x="5314885" y="4497080"/>
            <a:ext cx="1791059" cy="1889903"/>
            <a:chOff x="5314885" y="4497080"/>
            <a:chExt cx="1791059" cy="1889903"/>
          </a:xfrm>
        </p:grpSpPr>
        <p:sp>
          <p:nvSpPr>
            <p:cNvPr id="268" name="Google Shape;268;p94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94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94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94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2" name="Google Shape;272;p94"/>
          <p:cNvGrpSpPr/>
          <p:nvPr/>
        </p:nvGrpSpPr>
        <p:grpSpPr>
          <a:xfrm>
            <a:off x="8391512" y="1377606"/>
            <a:ext cx="619793" cy="636404"/>
            <a:chOff x="8391512" y="1403006"/>
            <a:chExt cx="619793" cy="636404"/>
          </a:xfrm>
        </p:grpSpPr>
        <p:sp>
          <p:nvSpPr>
            <p:cNvPr id="273" name="Google Shape;273;p94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94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94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94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7" name="Google Shape;277;p94"/>
          <p:cNvSpPr txBox="1"/>
          <p:nvPr/>
        </p:nvSpPr>
        <p:spPr>
          <a:xfrm rot="5400000">
            <a:off x="8577320" y="3555647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94"/>
          <p:cNvSpPr txBox="1"/>
          <p:nvPr/>
        </p:nvSpPr>
        <p:spPr>
          <a:xfrm>
            <a:off x="3070685" y="93318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94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94"/>
          <p:cNvSpPr txBox="1"/>
          <p:nvPr/>
        </p:nvSpPr>
        <p:spPr>
          <a:xfrm>
            <a:off x="7009644" y="1371338"/>
            <a:ext cx="13690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ROI Pooling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" name="Google Shape;281;p94"/>
          <p:cNvCxnSpPr/>
          <p:nvPr/>
        </p:nvCxnSpPr>
        <p:spPr>
          <a:xfrm flipH="1" rot="10800000">
            <a:off x="1227046" y="1841393"/>
            <a:ext cx="1643100" cy="36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2" name="Google Shape;282;p94"/>
          <p:cNvCxnSpPr/>
          <p:nvPr/>
        </p:nvCxnSpPr>
        <p:spPr>
          <a:xfrm>
            <a:off x="1227047" y="4355655"/>
            <a:ext cx="1897200" cy="394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3" name="Google Shape;283;p94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4" name="Google Shape;284;p94"/>
          <p:cNvSpPr txBox="1"/>
          <p:nvPr/>
        </p:nvSpPr>
        <p:spPr>
          <a:xfrm>
            <a:off x="3041701" y="275309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5" name="Google Shape;285;p94"/>
          <p:cNvGrpSpPr/>
          <p:nvPr/>
        </p:nvGrpSpPr>
        <p:grpSpPr>
          <a:xfrm>
            <a:off x="3345584" y="4213154"/>
            <a:ext cx="855759" cy="970564"/>
            <a:chOff x="6331733" y="2438419"/>
            <a:chExt cx="1567666" cy="1777981"/>
          </a:xfrm>
        </p:grpSpPr>
        <p:sp>
          <p:nvSpPr>
            <p:cNvPr id="286" name="Google Shape;286;p9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87" name="Google Shape;287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88" name="Google Shape;288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89" name="Google Shape;289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0" name="Google Shape;290;p94"/>
          <p:cNvGrpSpPr/>
          <p:nvPr/>
        </p:nvGrpSpPr>
        <p:grpSpPr>
          <a:xfrm>
            <a:off x="3098379" y="1298024"/>
            <a:ext cx="1301762" cy="1476401"/>
            <a:chOff x="6331733" y="2438419"/>
            <a:chExt cx="1567666" cy="1777981"/>
          </a:xfrm>
        </p:grpSpPr>
        <p:sp>
          <p:nvSpPr>
            <p:cNvPr id="291" name="Google Shape;291;p94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2" name="Google Shape;292;p94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93" name="Google Shape;293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94" name="Google Shape;294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5" name="Google Shape;295;p94"/>
          <p:cNvGrpSpPr/>
          <p:nvPr/>
        </p:nvGrpSpPr>
        <p:grpSpPr>
          <a:xfrm>
            <a:off x="8391512" y="2152306"/>
            <a:ext cx="619793" cy="636404"/>
            <a:chOff x="8391512" y="1403006"/>
            <a:chExt cx="619793" cy="636404"/>
          </a:xfrm>
        </p:grpSpPr>
        <p:sp>
          <p:nvSpPr>
            <p:cNvPr id="296" name="Google Shape;296;p94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94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94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94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0" name="Google Shape;300;p94"/>
          <p:cNvGrpSpPr/>
          <p:nvPr/>
        </p:nvGrpSpPr>
        <p:grpSpPr>
          <a:xfrm>
            <a:off x="8391512" y="2927006"/>
            <a:ext cx="619793" cy="636404"/>
            <a:chOff x="8391512" y="1403006"/>
            <a:chExt cx="619793" cy="636404"/>
          </a:xfrm>
        </p:grpSpPr>
        <p:sp>
          <p:nvSpPr>
            <p:cNvPr id="301" name="Google Shape;301;p94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94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94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94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5" name="Google Shape;30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7" y="220364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6" name="Google Shape;306;p94"/>
          <p:cNvGrpSpPr/>
          <p:nvPr/>
        </p:nvGrpSpPr>
        <p:grpSpPr>
          <a:xfrm>
            <a:off x="5924485" y="1944381"/>
            <a:ext cx="914465" cy="964932"/>
            <a:chOff x="5314885" y="4497080"/>
            <a:chExt cx="1791059" cy="1889903"/>
          </a:xfrm>
        </p:grpSpPr>
        <p:sp>
          <p:nvSpPr>
            <p:cNvPr id="307" name="Google Shape;307;p94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94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94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94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957" y="435629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95"/>
          <p:cNvSpPr/>
          <p:nvPr/>
        </p:nvSpPr>
        <p:spPr>
          <a:xfrm>
            <a:off x="5273631" y="13469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95"/>
          <p:cNvSpPr/>
          <p:nvPr/>
        </p:nvSpPr>
        <p:spPr>
          <a:xfrm>
            <a:off x="5426031" y="14993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95"/>
          <p:cNvSpPr/>
          <p:nvPr/>
        </p:nvSpPr>
        <p:spPr>
          <a:xfrm>
            <a:off x="5578431" y="16517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95"/>
          <p:cNvSpPr/>
          <p:nvPr/>
        </p:nvSpPr>
        <p:spPr>
          <a:xfrm>
            <a:off x="5730831" y="1804154"/>
            <a:ext cx="1317157" cy="1273076"/>
          </a:xfrm>
          <a:prstGeom prst="rect">
            <a:avLst/>
          </a:prstGeom>
          <a:solidFill>
            <a:srgbClr val="AAD35F">
              <a:alpha val="74509"/>
            </a:srgbClr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9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95"/>
          <p:cNvCxnSpPr/>
          <p:nvPr/>
        </p:nvCxnSpPr>
        <p:spPr>
          <a:xfrm>
            <a:off x="4416464" y="46831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2" name="Google Shape;322;p95"/>
          <p:cNvCxnSpPr/>
          <p:nvPr/>
        </p:nvCxnSpPr>
        <p:spPr>
          <a:xfrm>
            <a:off x="4568840" y="20796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95"/>
          <p:cNvCxnSpPr/>
          <p:nvPr/>
        </p:nvCxnSpPr>
        <p:spPr>
          <a:xfrm>
            <a:off x="7407594" y="2397196"/>
            <a:ext cx="61880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24" name="Google Shape;324;p95"/>
          <p:cNvGrpSpPr/>
          <p:nvPr/>
        </p:nvGrpSpPr>
        <p:grpSpPr>
          <a:xfrm>
            <a:off x="5314885" y="4497080"/>
            <a:ext cx="1791059" cy="1889903"/>
            <a:chOff x="5314885" y="4497080"/>
            <a:chExt cx="1791059" cy="1889903"/>
          </a:xfrm>
        </p:grpSpPr>
        <p:sp>
          <p:nvSpPr>
            <p:cNvPr id="325" name="Google Shape;325;p95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6" name="Google Shape;326;p95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95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95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329" name="Google Shape;329;p95"/>
          <p:cNvCxnSpPr/>
          <p:nvPr/>
        </p:nvCxnSpPr>
        <p:spPr>
          <a:xfrm>
            <a:off x="9293411" y="249879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0" name="Google Shape;330;p95"/>
          <p:cNvCxnSpPr/>
          <p:nvPr/>
        </p:nvCxnSpPr>
        <p:spPr>
          <a:xfrm>
            <a:off x="10776860" y="2509006"/>
            <a:ext cx="42582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31" name="Google Shape;331;p95"/>
          <p:cNvGrpSpPr/>
          <p:nvPr/>
        </p:nvGrpSpPr>
        <p:grpSpPr>
          <a:xfrm>
            <a:off x="8391512" y="1377606"/>
            <a:ext cx="619793" cy="636404"/>
            <a:chOff x="8391512" y="1403006"/>
            <a:chExt cx="619793" cy="636404"/>
          </a:xfrm>
        </p:grpSpPr>
        <p:sp>
          <p:nvSpPr>
            <p:cNvPr id="332" name="Google Shape;332;p95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95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95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95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6" name="Google Shape;336;p95"/>
          <p:cNvSpPr txBox="1"/>
          <p:nvPr/>
        </p:nvSpPr>
        <p:spPr>
          <a:xfrm rot="5400000">
            <a:off x="8577320" y="3555647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95"/>
          <p:cNvSpPr txBox="1"/>
          <p:nvPr/>
        </p:nvSpPr>
        <p:spPr>
          <a:xfrm rot="5400000">
            <a:off x="10104462" y="3517547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95"/>
          <p:cNvSpPr txBox="1"/>
          <p:nvPr/>
        </p:nvSpPr>
        <p:spPr>
          <a:xfrm>
            <a:off x="3070685" y="933188"/>
            <a:ext cx="1369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95"/>
          <p:cNvSpPr txBox="1"/>
          <p:nvPr/>
        </p:nvSpPr>
        <p:spPr>
          <a:xfrm>
            <a:off x="3012094" y="5196637"/>
            <a:ext cx="1659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Region Proposals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95"/>
          <p:cNvSpPr txBox="1"/>
          <p:nvPr/>
        </p:nvSpPr>
        <p:spPr>
          <a:xfrm>
            <a:off x="7009644" y="1371338"/>
            <a:ext cx="13690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ROI Pooling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95"/>
          <p:cNvSpPr txBox="1"/>
          <p:nvPr/>
        </p:nvSpPr>
        <p:spPr>
          <a:xfrm>
            <a:off x="9016243" y="598340"/>
            <a:ext cx="24715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 + регрессор</a:t>
            </a:r>
            <a:endParaRPr/>
          </a:p>
        </p:txBody>
      </p:sp>
      <p:cxnSp>
        <p:nvCxnSpPr>
          <p:cNvPr id="342" name="Google Shape;342;p95"/>
          <p:cNvCxnSpPr/>
          <p:nvPr/>
        </p:nvCxnSpPr>
        <p:spPr>
          <a:xfrm flipH="1" rot="10800000">
            <a:off x="1227046" y="1841393"/>
            <a:ext cx="1643100" cy="362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3" name="Google Shape;343;p95"/>
          <p:cNvCxnSpPr/>
          <p:nvPr/>
        </p:nvCxnSpPr>
        <p:spPr>
          <a:xfrm>
            <a:off x="1227047" y="4355655"/>
            <a:ext cx="1897200" cy="3942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4" name="Google Shape;344;p95"/>
          <p:cNvCxnSpPr/>
          <p:nvPr/>
        </p:nvCxnSpPr>
        <p:spPr>
          <a:xfrm rot="10800000">
            <a:off x="6266123" y="3390900"/>
            <a:ext cx="0" cy="65101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5" name="Google Shape;345;p95"/>
          <p:cNvSpPr txBox="1"/>
          <p:nvPr/>
        </p:nvSpPr>
        <p:spPr>
          <a:xfrm>
            <a:off x="3041701" y="2753091"/>
            <a:ext cx="155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Extractor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6" name="Google Shape;346;p95"/>
          <p:cNvGrpSpPr/>
          <p:nvPr/>
        </p:nvGrpSpPr>
        <p:grpSpPr>
          <a:xfrm>
            <a:off x="3345584" y="4213154"/>
            <a:ext cx="855759" cy="970564"/>
            <a:chOff x="6331733" y="2438419"/>
            <a:chExt cx="1567666" cy="1777981"/>
          </a:xfrm>
        </p:grpSpPr>
        <p:sp>
          <p:nvSpPr>
            <p:cNvPr id="347" name="Google Shape;347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D668C6"/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8" name="Google Shape;348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49" name="Google Shape;349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50" name="Google Shape;350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1" name="Google Shape;351;p95"/>
          <p:cNvGrpSpPr/>
          <p:nvPr/>
        </p:nvGrpSpPr>
        <p:grpSpPr>
          <a:xfrm>
            <a:off x="3098379" y="1298024"/>
            <a:ext cx="1301762" cy="1476401"/>
            <a:chOff x="6331733" y="2438419"/>
            <a:chExt cx="1567666" cy="1777981"/>
          </a:xfrm>
        </p:grpSpPr>
        <p:sp>
          <p:nvSpPr>
            <p:cNvPr id="352" name="Google Shape;352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53" name="Google Shape;353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54" name="Google Shape;354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55" name="Google Shape;355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6" name="Google Shape;356;p95"/>
          <p:cNvGrpSpPr/>
          <p:nvPr/>
        </p:nvGrpSpPr>
        <p:grpSpPr>
          <a:xfrm>
            <a:off x="10014854" y="2233279"/>
            <a:ext cx="420962" cy="477436"/>
            <a:chOff x="6331733" y="2438419"/>
            <a:chExt cx="1567666" cy="1777981"/>
          </a:xfrm>
        </p:grpSpPr>
        <p:sp>
          <p:nvSpPr>
            <p:cNvPr id="357" name="Google Shape;357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58" name="Google Shape;358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59" name="Google Shape;359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60" name="Google Shape;360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1" name="Google Shape;361;p95"/>
          <p:cNvGrpSpPr/>
          <p:nvPr/>
        </p:nvGrpSpPr>
        <p:grpSpPr>
          <a:xfrm>
            <a:off x="10014854" y="3025759"/>
            <a:ext cx="420962" cy="477436"/>
            <a:chOff x="6331733" y="2438419"/>
            <a:chExt cx="1567666" cy="1777981"/>
          </a:xfrm>
        </p:grpSpPr>
        <p:sp>
          <p:nvSpPr>
            <p:cNvPr id="362" name="Google Shape;362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63" name="Google Shape;363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64" name="Google Shape;364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65" name="Google Shape;365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6" name="Google Shape;366;p95"/>
          <p:cNvGrpSpPr/>
          <p:nvPr/>
        </p:nvGrpSpPr>
        <p:grpSpPr>
          <a:xfrm>
            <a:off x="10014854" y="1425559"/>
            <a:ext cx="420962" cy="477436"/>
            <a:chOff x="6331733" y="2438419"/>
            <a:chExt cx="1567666" cy="1777981"/>
          </a:xfrm>
        </p:grpSpPr>
        <p:sp>
          <p:nvSpPr>
            <p:cNvPr id="367" name="Google Shape;367;p95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68" name="Google Shape;368;p95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69" name="Google Shape;369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70" name="Google Shape;370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71" name="Google Shape;371;p95"/>
          <p:cNvCxnSpPr/>
          <p:nvPr/>
        </p:nvCxnSpPr>
        <p:spPr>
          <a:xfrm>
            <a:off x="11485880" y="2110311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95"/>
          <p:cNvSpPr/>
          <p:nvPr/>
        </p:nvSpPr>
        <p:spPr>
          <a:xfrm>
            <a:off x="11437683" y="2067735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95"/>
          <p:cNvSpPr/>
          <p:nvPr/>
        </p:nvSpPr>
        <p:spPr>
          <a:xfrm>
            <a:off x="11437683" y="2458247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95"/>
          <p:cNvSpPr/>
          <p:nvPr/>
        </p:nvSpPr>
        <p:spPr>
          <a:xfrm>
            <a:off x="11437683" y="2848762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5" name="Google Shape;375;p95"/>
          <p:cNvGrpSpPr/>
          <p:nvPr/>
        </p:nvGrpSpPr>
        <p:grpSpPr>
          <a:xfrm>
            <a:off x="11797659" y="1850237"/>
            <a:ext cx="98555" cy="1266539"/>
            <a:chOff x="10402823" y="1280375"/>
            <a:chExt cx="114801" cy="1475324"/>
          </a:xfrm>
        </p:grpSpPr>
        <p:cxnSp>
          <p:nvCxnSpPr>
            <p:cNvPr id="376" name="Google Shape;376;p95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7" name="Google Shape;377;p95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95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95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95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1" name="Google Shape;381;p95"/>
          <p:cNvGrpSpPr/>
          <p:nvPr/>
        </p:nvGrpSpPr>
        <p:grpSpPr>
          <a:xfrm>
            <a:off x="8391512" y="2152306"/>
            <a:ext cx="619793" cy="636404"/>
            <a:chOff x="8391512" y="1403006"/>
            <a:chExt cx="619793" cy="636404"/>
          </a:xfrm>
        </p:grpSpPr>
        <p:sp>
          <p:nvSpPr>
            <p:cNvPr id="382" name="Google Shape;382;p95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95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95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95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6" name="Google Shape;386;p95"/>
          <p:cNvGrpSpPr/>
          <p:nvPr/>
        </p:nvGrpSpPr>
        <p:grpSpPr>
          <a:xfrm>
            <a:off x="8391512" y="2927006"/>
            <a:ext cx="619793" cy="636404"/>
            <a:chOff x="8391512" y="1403006"/>
            <a:chExt cx="619793" cy="636404"/>
          </a:xfrm>
        </p:grpSpPr>
        <p:sp>
          <p:nvSpPr>
            <p:cNvPr id="387" name="Google Shape;387;p95"/>
            <p:cNvSpPr/>
            <p:nvPr/>
          </p:nvSpPr>
          <p:spPr>
            <a:xfrm>
              <a:off x="8391512" y="140300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95"/>
            <p:cNvSpPr/>
            <p:nvPr/>
          </p:nvSpPr>
          <p:spPr>
            <a:xfrm>
              <a:off x="8462338" y="1479369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95"/>
            <p:cNvSpPr/>
            <p:nvPr/>
          </p:nvSpPr>
          <p:spPr>
            <a:xfrm>
              <a:off x="8533164" y="1555732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95"/>
            <p:cNvSpPr/>
            <p:nvPr/>
          </p:nvSpPr>
          <p:spPr>
            <a:xfrm>
              <a:off x="8603991" y="1632096"/>
              <a:ext cx="407314" cy="407314"/>
            </a:xfrm>
            <a:prstGeom prst="rect">
              <a:avLst/>
            </a:prstGeom>
            <a:solidFill>
              <a:srgbClr val="D668C6">
                <a:alpha val="69803"/>
              </a:srgbClr>
            </a:solidFill>
            <a:ln cap="flat" cmpd="sng" w="38100">
              <a:solidFill>
                <a:srgbClr val="9028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91" name="Google Shape;39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7" y="2203644"/>
            <a:ext cx="2108381" cy="21521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2" name="Google Shape;392;p95"/>
          <p:cNvGrpSpPr/>
          <p:nvPr/>
        </p:nvGrpSpPr>
        <p:grpSpPr>
          <a:xfrm>
            <a:off x="5924485" y="1944381"/>
            <a:ext cx="914465" cy="964932"/>
            <a:chOff x="5314885" y="4497080"/>
            <a:chExt cx="1791059" cy="1889903"/>
          </a:xfrm>
        </p:grpSpPr>
        <p:sp>
          <p:nvSpPr>
            <p:cNvPr id="393" name="Google Shape;393;p95"/>
            <p:cNvSpPr/>
            <p:nvPr/>
          </p:nvSpPr>
          <p:spPr>
            <a:xfrm>
              <a:off x="5314885" y="5425735"/>
              <a:ext cx="507593" cy="961248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95"/>
            <p:cNvSpPr/>
            <p:nvPr/>
          </p:nvSpPr>
          <p:spPr>
            <a:xfrm>
              <a:off x="5681448" y="5183719"/>
              <a:ext cx="646826" cy="117516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5" name="Google Shape;395;p95"/>
            <p:cNvSpPr/>
            <p:nvPr/>
          </p:nvSpPr>
          <p:spPr>
            <a:xfrm>
              <a:off x="6350354" y="4948901"/>
              <a:ext cx="755590" cy="1438082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95"/>
            <p:cNvSpPr/>
            <p:nvPr/>
          </p:nvSpPr>
          <p:spPr>
            <a:xfrm>
              <a:off x="5602268" y="4497080"/>
              <a:ext cx="917483" cy="581399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6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Fast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96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3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3" name="Google Shape;40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2019-05-23T11:05:48Z</dcterms:created>
  <dc:creator>alexey.karpenko</dc:creator>
</cp:coreProperties>
</file>